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8749" y="2967335"/>
            <a:ext cx="37065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5777" y="2362200"/>
            <a:ext cx="4846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2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🇻🇳🇻🇳🇻🇳BÉ TÔ MÀU LÁ CỜ🇻🇳🇻🇳🇻🇳 của... - Trường mầm non Thiên Ân | 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4776" r="10143" b="12925"/>
          <a:stretch/>
        </p:blipFill>
        <p:spPr bwMode="auto">
          <a:xfrm>
            <a:off x="460374" y="312738"/>
            <a:ext cx="8304395" cy="63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4893" y="2967335"/>
            <a:ext cx="4954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HƯỚNG DẪN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2024-02-29T02:42:38Z</dcterms:created>
  <dcterms:modified xsi:type="dcterms:W3CDTF">2024-05-09T09:47:24Z</dcterms:modified>
</cp:coreProperties>
</file>