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78" r:id="rId3"/>
    <p:sldId id="277" r:id="rId4"/>
    <p:sldId id="308" r:id="rId5"/>
    <p:sldId id="279" r:id="rId6"/>
    <p:sldId id="275" r:id="rId7"/>
    <p:sldId id="283" r:id="rId8"/>
    <p:sldId id="284" r:id="rId9"/>
    <p:sldId id="287" r:id="rId10"/>
    <p:sldId id="310" r:id="rId11"/>
    <p:sldId id="311" r:id="rId12"/>
    <p:sldId id="274" r:id="rId13"/>
    <p:sldId id="299" r:id="rId14"/>
    <p:sldId id="300" r:id="rId15"/>
    <p:sldId id="301" r:id="rId16"/>
    <p:sldId id="302" r:id="rId17"/>
    <p:sldId id="303" r:id="rId18"/>
    <p:sldId id="304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-738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241-5E95-41D1-BC48-3162F753267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6.png"/><Relationship Id="rId3" Type="http://schemas.openxmlformats.org/officeDocument/2006/relationships/image" Target="../media/image9.jpg"/><Relationship Id="rId7" Type="http://schemas.openxmlformats.org/officeDocument/2006/relationships/image" Target="../media/image23.png"/><Relationship Id="rId12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jp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9725" y="219510"/>
            <a:ext cx="7793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>
              <a:defRPr/>
            </a:pPr>
            <a:r>
              <a:rPr lang="en-US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MN GIANG BIÊN</a:t>
            </a:r>
            <a:endParaRPr lang="en-US" kern="0" dirty="0" smtClean="0">
              <a:solidFill>
                <a:srgbClr val="0070C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0" y="2835404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7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3 – 4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23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123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28" y="1334007"/>
            <a:ext cx="871656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891">
        <p:circle/>
      </p:transition>
    </mc:Choice>
    <mc:Fallback xmlns="">
      <p:transition spd="slow" advTm="1989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" y="0"/>
            <a:ext cx="12164177" cy="689129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1" y="3353547"/>
            <a:ext cx="4353767" cy="14944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2641" y="3385547"/>
            <a:ext cx="4321303" cy="1462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7756" y="3245179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2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20" y="3581344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ình vu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24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00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2" y="3581343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85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52" y="3581344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Hình ảnh Vòng Tròn Màu Vàng,trôn,hình Minh Họa,váng PNG Miễn Phí Tải Về -  Lov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6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700" y="685940"/>
            <a:ext cx="1192462" cy="1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10" y="806180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6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667" y="3376156"/>
            <a:ext cx="1192462" cy="1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32" y="3436935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6223" y="5477730"/>
            <a:ext cx="102066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09890"/>
      </p:ext>
    </p:extLst>
  </p:cSld>
  <p:clrMapOvr>
    <a:masterClrMapping/>
  </p:clrMapOvr>
  <p:transition spd="slow" advTm="215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" y="0"/>
            <a:ext cx="12164177" cy="689129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63772" y="2499057"/>
            <a:ext cx="4387740" cy="18101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23094" y="1382101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31050" y="131166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03333" y="2499057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5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99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23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72" y="181690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37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51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95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99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43" y="181690"/>
            <a:ext cx="11890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70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22" y="2801005"/>
            <a:ext cx="11890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66223" y="5477730"/>
            <a:ext cx="102066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4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68">
        <p:fade/>
      </p:transition>
    </mc:Choice>
    <mc:Fallback xmlns="">
      <p:transition spd="med" advTm="23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2975" y="20494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err="1" smtClean="0">
                <a:solidFill>
                  <a:srgbClr val="7030A0"/>
                </a:solidFill>
              </a:rPr>
              <a:t>Nội</a:t>
            </a:r>
            <a:r>
              <a:rPr lang="en-US" sz="8000" b="1" dirty="0" smtClean="0">
                <a:solidFill>
                  <a:srgbClr val="7030A0"/>
                </a:solidFill>
              </a:rPr>
              <a:t> dung 3:</a:t>
            </a:r>
          </a:p>
          <a:p>
            <a:pPr marL="0" indent="0" algn="ctr">
              <a:buNone/>
            </a:pPr>
            <a:r>
              <a:rPr lang="en-US" sz="8000" b="1" i="1" dirty="0" err="1" smtClean="0">
                <a:solidFill>
                  <a:srgbClr val="FF0000"/>
                </a:solidFill>
              </a:rPr>
              <a:t>Trò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chơi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ôn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luyện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23930"/>
      </p:ext>
    </p:extLst>
  </p:cSld>
  <p:clrMapOvr>
    <a:masterClrMapping/>
  </p:clrMapOvr>
  <p:transition spd="slow" advTm="6977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19152" y="2135740"/>
            <a:ext cx="2229521" cy="935781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34413"/>
            <a:ext cx="2251606" cy="93578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74615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01223" y="4511768"/>
            <a:ext cx="2251606" cy="89281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4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922">
        <p:fade/>
      </p:transition>
    </mc:Choice>
    <mc:Fallback xmlns="">
      <p:transition spd="med" advTm="31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2" y="3116645"/>
            <a:ext cx="3705126" cy="277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76" y="3216158"/>
            <a:ext cx="4164870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60519" y="1948743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9047" y="540457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1</a:t>
            </a:r>
            <a:endParaRPr lang="en-US" sz="6600" b="1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19281" y="2676177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57767" y="2174708"/>
            <a:ext cx="2251606" cy="107317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08143" y="4507912"/>
            <a:ext cx="2251606" cy="89666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4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710" y="3652381"/>
            <a:ext cx="1231499" cy="1274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577" y="4279370"/>
            <a:ext cx="1231499" cy="1274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828" y="4239857"/>
            <a:ext cx="1216251" cy="1258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324" y="4386931"/>
            <a:ext cx="1231499" cy="12741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545937" y="547462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4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1quả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8" y="399401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20" y="4013392"/>
            <a:ext cx="1561322" cy="14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7"/>
            <a:ext cx="3835445" cy="313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64" y="3335570"/>
            <a:ext cx="4260622" cy="27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187453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2312" y="557023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2</a:t>
            </a:r>
            <a:endParaRPr lang="en-US" sz="7200" b="1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45245" y="2801915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18472" y="285567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6" y="404819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2" y="4052860"/>
            <a:ext cx="1561322" cy="14345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57" y="4206205"/>
            <a:ext cx="1442405" cy="13252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6" y="4418538"/>
            <a:ext cx="1413486" cy="1298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57" y="4236997"/>
            <a:ext cx="1408892" cy="1294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48118" y="5682615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3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4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9812" y="540457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3</a:t>
            </a:r>
            <a:endParaRPr lang="en-US" sz="7200" b="1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622055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599735" y="2379875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99735" y="535447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12" y="3968749"/>
            <a:ext cx="18190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42618" y="5265482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2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15166" y="1122363"/>
            <a:ext cx="8452834" cy="23876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Cô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chúc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</a:rPr>
              <a:t> con </a:t>
            </a:r>
            <a:r>
              <a:rPr lang="en-US" b="1" i="1" dirty="0" err="1" smtClean="0">
                <a:solidFill>
                  <a:srgbClr val="FF0000"/>
                </a:solidFill>
              </a:rPr>
              <a:t>luôn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chăm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ngoan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học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giỏi</a:t>
            </a:r>
            <a:r>
              <a:rPr lang="en-US" b="1" i="1" dirty="0" smtClean="0">
                <a:solidFill>
                  <a:srgbClr val="FF0000"/>
                </a:solidFill>
              </a:rPr>
              <a:t>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6423" y="4194466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Xin </a:t>
            </a:r>
            <a:r>
              <a:rPr lang="en-US" sz="4400" b="1" dirty="0" err="1" smtClean="0"/>
              <a:t>chào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và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hẹn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gặp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lại</a:t>
            </a:r>
            <a:r>
              <a:rPr lang="en-US" sz="4400" b="1" dirty="0" smtClean="0"/>
              <a:t>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13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70700" y="2967335"/>
            <a:ext cx="2650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Tập Đế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86902.809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3214" y="426288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5368016"/>
      </p:ext>
    </p:extLst>
  </p:cSld>
  <p:clrMapOvr>
    <a:masterClrMapping/>
  </p:clrMapOvr>
  <p:transition spd="slow" advTm="185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</a:rPr>
              <a:t>Nội</a:t>
            </a:r>
            <a:r>
              <a:rPr lang="en-US" sz="6000" b="1" dirty="0" smtClean="0">
                <a:solidFill>
                  <a:srgbClr val="FF0000"/>
                </a:solidFill>
              </a:rPr>
              <a:t> dung 1: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Ôn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số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lượng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trong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phạm</a:t>
            </a:r>
            <a:r>
              <a:rPr lang="en-US" sz="5400" b="1" i="1" dirty="0" smtClean="0">
                <a:solidFill>
                  <a:srgbClr val="FF0000"/>
                </a:solidFill>
              </a:rPr>
              <a:t> vi 5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501501"/>
      </p:ext>
    </p:extLst>
  </p:cSld>
  <p:clrMapOvr>
    <a:masterClrMapping/>
  </p:clrMapOvr>
  <p:transition spd="slow" advTm="64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9 Ghép hình từ các hình hình học ý tưởng | hình học, toán học, ghép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0070C0"/>
                </a:solidFill>
              </a:rPr>
              <a:t>Nội</a:t>
            </a:r>
            <a:r>
              <a:rPr lang="en-US" sz="5400" b="1" dirty="0" smtClean="0">
                <a:solidFill>
                  <a:srgbClr val="0070C0"/>
                </a:solidFill>
              </a:rPr>
              <a:t> dung 2: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Tách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nhóm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có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số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lượng</a:t>
            </a:r>
            <a:r>
              <a:rPr lang="en-US" sz="4800" b="1" i="1" dirty="0" smtClean="0">
                <a:solidFill>
                  <a:srgbClr val="FF0000"/>
                </a:solidFill>
              </a:rPr>
              <a:t> 5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554649"/>
      </p:ext>
    </p:extLst>
  </p:cSld>
  <p:clrMapOvr>
    <a:masterClrMapping/>
  </p:clrMapOvr>
  <p:transition spd="slow" advTm="112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5409"/>
            <a:ext cx="10515600" cy="19694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5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split orient="vert"/>
      </p:transition>
    </mc:Choice>
    <mc:Fallback xmlns="">
      <p:transition spd="slow" advTm="69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" y="0"/>
            <a:ext cx="12164177" cy="689129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13341" y="3353547"/>
            <a:ext cx="4353767" cy="14944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2641" y="3385547"/>
            <a:ext cx="4321303" cy="1462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7756" y="3245179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2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20" y="3581344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ình vu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24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00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2" y="3581343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85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52" y="3581344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Hình ảnh Vòng Tròn Màu Vàng,trôn,hình Minh Họa,váng PNG Miễn Phí Tải Về -  Lov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56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700" y="685940"/>
            <a:ext cx="1192462" cy="1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10" y="806180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56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667" y="3376156"/>
            <a:ext cx="1192462" cy="1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32" y="3436935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11628"/>
      </p:ext>
    </p:extLst>
  </p:cSld>
  <p:clrMapOvr>
    <a:masterClrMapping/>
  </p:clrMapOvr>
  <p:transition spd="slow" advTm="215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" y="0"/>
            <a:ext cx="12164177" cy="689129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63772" y="2499057"/>
            <a:ext cx="4387740" cy="18101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23094" y="1382101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31050" y="131166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03333" y="2499057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5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99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23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72" y="181690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37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51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95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99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43" y="181690"/>
            <a:ext cx="11890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70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22" y="2801005"/>
            <a:ext cx="11890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303333" y="4828189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3" name="Content Placeholder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772" y="4811000"/>
            <a:ext cx="4387740" cy="1810123"/>
          </a:xfrm>
          <a:prstGeom prst="rect">
            <a:avLst/>
          </a:prstGeom>
        </p:spPr>
      </p:pic>
      <p:pic>
        <p:nvPicPr>
          <p:cNvPr id="34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56" y="5328395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13" y="5319800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75" y="5319800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23" y="5306950"/>
            <a:ext cx="897617" cy="89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660" y="5328395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9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68">
        <p:fade/>
      </p:transition>
    </mc:Choice>
    <mc:Fallback xmlns="">
      <p:transition spd="med" advTm="23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4890" y="2967335"/>
            <a:ext cx="5322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Tách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cầu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80">
        <p:circle/>
      </p:transition>
    </mc:Choice>
    <mc:Fallback xmlns="">
      <p:transition spd="slow" advTm="608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6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7|1|1.8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7|1|1.8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4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172</Words>
  <Application>Microsoft Office PowerPoint</Application>
  <PresentationFormat>Custom</PresentationFormat>
  <Paragraphs>64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1 Tách theo ý thích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chúc các con luôn chăm ngoan học giỏi!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108</cp:revision>
  <dcterms:created xsi:type="dcterms:W3CDTF">2021-02-23T01:13:29Z</dcterms:created>
  <dcterms:modified xsi:type="dcterms:W3CDTF">2024-04-02T04:46:42Z</dcterms:modified>
</cp:coreProperties>
</file>