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5" r:id="rId5"/>
    <p:sldId id="287" r:id="rId6"/>
    <p:sldId id="28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468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30/3/2024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463DB-667F-4164-8BEE-3BD8EC9B3B3B}"/>
              </a:ext>
            </a:extLst>
          </p:cNvPr>
          <p:cNvSpPr txBox="1"/>
          <p:nvPr/>
        </p:nvSpPr>
        <p:spPr>
          <a:xfrm>
            <a:off x="1181099" y="2626278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ẽ Nắng - Mưa | Vẽ tranh trời nắng- trời mưa| Sunny and Rainy Day Painting 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t="2890" r="5316" b="7556"/>
          <a:stretch/>
        </p:blipFill>
        <p:spPr bwMode="auto">
          <a:xfrm>
            <a:off x="0" y="-33518"/>
            <a:ext cx="9296400" cy="51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2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2733031" y="1123950"/>
            <a:ext cx="32976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roi-Nang-Troi-Mua-V-Angel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15.3222" end="77532.563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710062" y="1123950"/>
            <a:ext cx="1343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roiNangTroiMuaBeat-VA-426159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288.97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1598113" y="1123950"/>
            <a:ext cx="55675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roi-Nang-Troi-Mua-V-Angel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20938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71</Words>
  <Application>Microsoft Office PowerPoint</Application>
  <PresentationFormat>On-screen Show (16:9)</PresentationFormat>
  <Paragraphs>15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45</cp:revision>
  <dcterms:created xsi:type="dcterms:W3CDTF">2014-03-18T00:28:28Z</dcterms:created>
  <dcterms:modified xsi:type="dcterms:W3CDTF">2024-03-30T01:31:14Z</dcterms:modified>
</cp:coreProperties>
</file>