
<file path=[Content_Types].xml><?xml version="1.0" encoding="utf-8"?>
<Types xmlns="http://schemas.openxmlformats.org/package/2006/content-types">
  <Default Extension="jfif" ContentType="image/jpeg"/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3" r:id="rId4"/>
    <p:sldId id="289" r:id="rId5"/>
    <p:sldId id="290" r:id="rId6"/>
    <p:sldId id="282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468" y="-2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13/4/2024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13/4/2024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13/4/2024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5097F-ACE8-491B-A8F8-E38CE44953C5}" type="datetimeFigureOut">
              <a:rPr lang="en-US" smtClean="0"/>
              <a:pPr/>
              <a:t>13/4/2024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4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21"/>
            <a:ext cx="9144000" cy="5170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5900" y="71767"/>
            <a:ext cx="666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152811" y="2143344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FD4553B-869F-41FB-BB1C-8DF5710DED4A}"/>
              </a:ext>
            </a:extLst>
          </p:cNvPr>
          <p:cNvSpPr/>
          <p:nvPr/>
        </p:nvSpPr>
        <p:spPr>
          <a:xfrm>
            <a:off x="2294153" y="1497014"/>
            <a:ext cx="44991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PHÁT TRIỂN THẨM MỸ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D08ED06-FC68-4E02-AA4E-570042063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595" y="672462"/>
            <a:ext cx="799810" cy="6293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3463DB-667F-4164-8BEE-3BD8EC9B3B3B}"/>
              </a:ext>
            </a:extLst>
          </p:cNvPr>
          <p:cNvSpPr txBox="1"/>
          <p:nvPr/>
        </p:nvSpPr>
        <p:spPr>
          <a:xfrm>
            <a:off x="1152811" y="3087943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3 – 4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24"/>
    </mc:Choice>
    <mc:Fallback xmlns="">
      <p:transition spd="slow" advTm="20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ẽ tranh đi tắm biển mùa hè/How to draw Summer bea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2" t="11815" r="7089" b="11899"/>
          <a:stretch/>
        </p:blipFill>
        <p:spPr bwMode="auto">
          <a:xfrm>
            <a:off x="0" y="-1"/>
            <a:ext cx="9220200" cy="51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92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14" y="15674"/>
            <a:ext cx="9168114" cy="51257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E502A3A-FE83-A661-D0EA-CD136D1C68F0}"/>
              </a:ext>
            </a:extLst>
          </p:cNvPr>
          <p:cNvSpPr/>
          <p:nvPr/>
        </p:nvSpPr>
        <p:spPr>
          <a:xfrm>
            <a:off x="3036613" y="2054602"/>
            <a:ext cx="271561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MÙA HÈ ĐẾN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Mua-He-Den-Hop-Ca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2385.177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55143" y="28765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14" y="15674"/>
            <a:ext cx="9168114" cy="51257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E502A3A-FE83-A661-D0EA-CD136D1C68F0}"/>
              </a:ext>
            </a:extLst>
          </p:cNvPr>
          <p:cNvSpPr/>
          <p:nvPr/>
        </p:nvSpPr>
        <p:spPr>
          <a:xfrm>
            <a:off x="3036613" y="2054602"/>
            <a:ext cx="271561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MÙA HÈ ĐẾN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beat bai hat mua he d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2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14" y="15674"/>
            <a:ext cx="9168114" cy="51257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E502A3A-FE83-A661-D0EA-CD136D1C68F0}"/>
              </a:ext>
            </a:extLst>
          </p:cNvPr>
          <p:cNvSpPr/>
          <p:nvPr/>
        </p:nvSpPr>
        <p:spPr>
          <a:xfrm>
            <a:off x="2106780" y="2054602"/>
            <a:ext cx="45752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lắm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Be-Yeu-Bien-Lam-Ruby-Bao-An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5078.566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2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0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8C5A84F-68D0-4794-AC86-7EF07C4FF842}"/>
              </a:ext>
            </a:extLst>
          </p:cNvPr>
          <p:cNvSpPr/>
          <p:nvPr/>
        </p:nvSpPr>
        <p:spPr>
          <a:xfrm>
            <a:off x="1524000" y="1885950"/>
            <a:ext cx="6019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979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70"/>
    </mc:Choice>
    <mc:Fallback xmlns="">
      <p:transition spd="slow" advTm="24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|1.8|1.9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1951</TotalTime>
  <Words>67</Words>
  <Application>Microsoft Office PowerPoint</Application>
  <PresentationFormat>On-screen Show (16:9)</PresentationFormat>
  <Paragraphs>12</Paragraphs>
  <Slides>6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cuu vi</dc:creator>
  <cp:lastModifiedBy>Admin</cp:lastModifiedBy>
  <cp:revision>50</cp:revision>
  <dcterms:created xsi:type="dcterms:W3CDTF">2014-03-18T00:28:28Z</dcterms:created>
  <dcterms:modified xsi:type="dcterms:W3CDTF">2024-04-13T02:54:19Z</dcterms:modified>
</cp:coreProperties>
</file>