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6" r:id="rId11"/>
    <p:sldId id="265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4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2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348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660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5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84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1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9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8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9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1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FA36C-B7C2-47BA-A7FD-1B4A464A20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6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95250"/>
            <a:ext cx="9144000" cy="52387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33990" y="45758"/>
            <a:ext cx="43236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TRƯỜNG MẦM NON GIANG BIÊN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899" y="895350"/>
            <a:ext cx="871656" cy="9204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903580" y="2110085"/>
            <a:ext cx="53368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3203" y="2603653"/>
            <a:ext cx="409759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36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3 - 4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4084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2057400" y="1504950"/>
            <a:ext cx="45720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23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9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2188018" y="1962150"/>
            <a:ext cx="47679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thơ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Nước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007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2" descr="Bài Thơ NƯỚC - YouTub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6"/>
            <a:ext cx="9144000" cy="513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1789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511411" y="1962150"/>
            <a:ext cx="81211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Sự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tuần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hoàn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của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nước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2489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15388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1143000" y="438150"/>
            <a:ext cx="71955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Cùng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nhau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khám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phá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83606" y="2110085"/>
            <a:ext cx="537679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</a:t>
            </a:r>
            <a:endParaRPr lang="en-US" sz="28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bốc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hơi</a:t>
            </a:r>
            <a:endParaRPr lang="en-U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142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2567649" y="361950"/>
            <a:ext cx="40087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1140589"/>
            <a:ext cx="6248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/>
              <a:t>- Cô</a:t>
            </a:r>
            <a:r>
              <a:rPr lang="vi-VN" dirty="0"/>
              <a:t> lấy đá bỏ vào cốc, chúng mình cùng quan sát</a:t>
            </a:r>
          </a:p>
          <a:p>
            <a:r>
              <a:rPr lang="vi-VN" b="1" dirty="0"/>
              <a:t>- </a:t>
            </a:r>
            <a:r>
              <a:rPr lang="vi-VN" dirty="0"/>
              <a:t>Đặt tay lên cục đá có cảm giác gì?</a:t>
            </a:r>
          </a:p>
          <a:p>
            <a:r>
              <a:rPr lang="vi-VN" b="1" dirty="0"/>
              <a:t>- </a:t>
            </a:r>
            <a:r>
              <a:rPr lang="vi-VN" dirty="0"/>
              <a:t>Vì sao cục đá nhỏ lại tan nhanh hơn cục đá to?</a:t>
            </a:r>
          </a:p>
          <a:p>
            <a:r>
              <a:rPr lang="vi-VN" dirty="0"/>
              <a:t>=&gt; Nhiệt độ ở ngoài cao hơn nhiệt độ trong tủ lạnh nên đá tan chảy. Tan chảy là một dạng bốc hơi của nước.</a:t>
            </a:r>
          </a:p>
          <a:p>
            <a:r>
              <a:rPr lang="vi-VN" dirty="0"/>
              <a:t>- Nếu uống nước quá nóng, hay quá lạnh thì điều gì sẽ xảy ra?</a:t>
            </a:r>
          </a:p>
        </p:txBody>
      </p:sp>
    </p:spTree>
    <p:extLst>
      <p:ext uri="{BB962C8B-B14F-4D97-AF65-F5344CB8AC3E}">
        <p14:creationId xmlns:p14="http://schemas.microsoft.com/office/powerpoint/2010/main" val="400214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Uống nước đá có tốt không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14"/>
            <a:ext cx="9144000" cy="4987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885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3305478" y="361950"/>
            <a:ext cx="253306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bốc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hơi</a:t>
            </a:r>
            <a:endParaRPr lang="en-US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1140589"/>
            <a:ext cx="6248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/>
              <a:t>+ Cô giới thiệu Nước nguội, nước nóng, cốc thủy tinh, tấm kính thủy tinh để đậy lên cốc.</a:t>
            </a:r>
          </a:p>
          <a:p>
            <a:r>
              <a:rPr lang="vi-VN" dirty="0"/>
              <a:t>+ Cho trẻ quan sát và nhận xét về nước ban đầu khi lúc nguội.</a:t>
            </a:r>
          </a:p>
          <a:p>
            <a:r>
              <a:rPr lang="vi-VN" dirty="0"/>
              <a:t>+ Sau đó cho trẻ quan sát bên cốc nước nóng xem có hiện tượng gì?</a:t>
            </a:r>
          </a:p>
          <a:p>
            <a:r>
              <a:rPr lang="vi-VN" dirty="0"/>
              <a:t>+ Rót nước nóng ra cốc và đậy miếng kính lên cho trẻ quan sát.</a:t>
            </a:r>
          </a:p>
          <a:p>
            <a:r>
              <a:rPr lang="vi-VN" dirty="0"/>
              <a:t>- Trẻ nói lên những hiện tượng mà trẻ thấy.</a:t>
            </a:r>
          </a:p>
        </p:txBody>
      </p:sp>
    </p:spTree>
    <p:extLst>
      <p:ext uri="{BB962C8B-B14F-4D97-AF65-F5344CB8AC3E}">
        <p14:creationId xmlns:p14="http://schemas.microsoft.com/office/powerpoint/2010/main" val="263798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0708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151</Words>
  <Application>Microsoft Office PowerPoint</Application>
  <PresentationFormat>On-screen Show (16:9)</PresentationFormat>
  <Paragraphs>23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</cp:revision>
  <dcterms:created xsi:type="dcterms:W3CDTF">2024-04-02T08:50:04Z</dcterms:created>
  <dcterms:modified xsi:type="dcterms:W3CDTF">2024-04-09T09:44:12Z</dcterms:modified>
</cp:coreProperties>
</file>