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4" r:id="rId4"/>
    <p:sldId id="263" r:id="rId5"/>
    <p:sldId id="270" r:id="rId6"/>
    <p:sldId id="271" r:id="rId7"/>
    <p:sldId id="272" r:id="rId8"/>
    <p:sldId id="274" r:id="rId9"/>
    <p:sldId id="267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08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72" y="2436977"/>
            <a:ext cx="871656" cy="9204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0" y="-63859"/>
            <a:ext cx="916193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2819400"/>
            <a:ext cx="77914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So sánh số lượng 2 nhóm trong phạm vi 5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Lứa tuổi: 3 -4 tuổi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: 20 - 25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phút</a:t>
            </a:r>
            <a:endParaRPr lang="it-IT" alt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7" name="WordArt 139"/>
          <p:cNvSpPr>
            <a:spLocks noChangeArrowheads="1" noChangeShapeType="1" noTextEdit="1"/>
          </p:cNvSpPr>
          <p:nvPr/>
        </p:nvSpPr>
        <p:spPr bwMode="auto">
          <a:xfrm>
            <a:off x="2152650" y="1885950"/>
            <a:ext cx="5086350" cy="556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283" y="0"/>
            <a:ext cx="3908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88" y="687785"/>
            <a:ext cx="879437" cy="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288" y="1276350"/>
            <a:ext cx="73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nhanh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mắt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6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66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endParaRPr lang="en-US" dirty="0"/>
          </a:p>
        </p:txBody>
      </p:sp>
      <p:pic>
        <p:nvPicPr>
          <p:cNvPr id="6" name="nhac-thieu-nhi-vui-nhon-hay-nhat-mua-hat-tre-em-soi-d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-5603"/>
            <a:ext cx="9139518" cy="51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es\bai bie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2895600" y="2715406"/>
            <a:ext cx="1371600" cy="112426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3810000" y="3028950"/>
            <a:ext cx="1371600" cy="112426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4724400" y="3325006"/>
            <a:ext cx="1371600" cy="1124262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09572"/>
            <a:ext cx="1295400" cy="151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5700522" y="3629806"/>
            <a:ext cx="1405128" cy="115174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Bằng Tay Travel Leisure Bãi Biển, Bờ Biển, Ghế Bãi Biển, ô miễn 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44546" r="21818" b="10000"/>
          <a:stretch/>
        </p:blipFill>
        <p:spPr bwMode="auto">
          <a:xfrm>
            <a:off x="7105650" y="3629805"/>
            <a:ext cx="1504950" cy="1233565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38350"/>
            <a:ext cx="123437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24573"/>
            <a:ext cx="1270504" cy="14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3347"/>
            <a:ext cx="1219200" cy="14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15406"/>
            <a:ext cx="1176862" cy="138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30" name="Rectangle 29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0121 -0.1611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17" y="2161302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772400" y="2705100"/>
            <a:ext cx="783771" cy="933450"/>
            <a:chOff x="7772400" y="2705100"/>
            <a:chExt cx="783771" cy="933450"/>
          </a:xfrm>
        </p:grpSpPr>
        <p:sp>
          <p:nvSpPr>
            <p:cNvPr id="27" name="Rectangle 26"/>
            <p:cNvSpPr/>
            <p:nvPr/>
          </p:nvSpPr>
          <p:spPr>
            <a:xfrm>
              <a:off x="7772400" y="2705100"/>
              <a:ext cx="783771" cy="9334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884367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332236" y="2821781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884367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276253" y="3241105"/>
              <a:ext cx="167951" cy="2224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8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2160819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2160819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938"/>
            <a:ext cx="9144000" cy="5543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739742" y="806648"/>
            <a:ext cx="783771" cy="933450"/>
            <a:chOff x="7620000" y="1428750"/>
            <a:chExt cx="1066800" cy="1219200"/>
          </a:xfrm>
        </p:grpSpPr>
        <p:sp>
          <p:nvSpPr>
            <p:cNvPr id="2" name="Rectangle 1"/>
            <p:cNvSpPr/>
            <p:nvPr/>
          </p:nvSpPr>
          <p:spPr>
            <a:xfrm>
              <a:off x="7620000" y="1428750"/>
              <a:ext cx="1066800" cy="1219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7724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0" y="1581150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05800" y="21288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77200" y="1824038"/>
              <a:ext cx="228600" cy="2905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522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44" y="843828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1636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1260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23329"/>
            <a:ext cx="1447800" cy="10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89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11" y="218035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5" y="2180357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61303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Tìm hiểu về hình vuông tiếng anh là gì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18" y="2160819"/>
            <a:ext cx="3333778" cy="21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vui-nhon-cho-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214" y="1343620"/>
            <a:ext cx="3417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Tai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505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52</Words>
  <Application>Microsoft Office PowerPoint</Application>
  <PresentationFormat>On-screen Show (16:9)</PresentationFormat>
  <Paragraphs>9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38</cp:revision>
  <dcterms:created xsi:type="dcterms:W3CDTF">2006-08-16T00:00:00Z</dcterms:created>
  <dcterms:modified xsi:type="dcterms:W3CDTF">2024-04-08T09:29:50Z</dcterms:modified>
</cp:coreProperties>
</file>