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08" r:id="rId2"/>
    <p:sldId id="369" r:id="rId3"/>
    <p:sldId id="367" r:id="rId4"/>
    <p:sldId id="339" r:id="rId5"/>
    <p:sldId id="370" r:id="rId6"/>
    <p:sldId id="349" r:id="rId7"/>
    <p:sldId id="354" r:id="rId8"/>
    <p:sldId id="359" r:id="rId9"/>
    <p:sldId id="358" r:id="rId10"/>
    <p:sldId id="360" r:id="rId11"/>
    <p:sldId id="362" r:id="rId12"/>
    <p:sldId id="371" r:id="rId13"/>
    <p:sldId id="372" r:id="rId14"/>
    <p:sldId id="364" r:id="rId15"/>
    <p:sldId id="365" r:id="rId16"/>
    <p:sldId id="373" r:id="rId17"/>
  </p:sldIdLst>
  <p:sldSz cx="9906000" cy="6858000" type="A4"/>
  <p:notesSz cx="9942513" cy="6761163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00CC"/>
    <a:srgbClr val="0000FF"/>
    <a:srgbClr val="FFFF99"/>
    <a:srgbClr val="CCFFCC"/>
    <a:srgbClr val="CC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1" autoAdjust="0"/>
    <p:restoredTop sz="94660"/>
  </p:normalViewPr>
  <p:slideViewPr>
    <p:cSldViewPr snapToGrid="0">
      <p:cViewPr>
        <p:scale>
          <a:sx n="57" d="100"/>
          <a:sy n="57" d="100"/>
        </p:scale>
        <p:origin x="-1002" y="-33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245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005B-E61E-4141-98D6-0D1038BA881E}" type="datetimeFigureOut">
              <a:rPr lang="vi-VN" smtClean="0"/>
              <a:t>04/03/2024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38488" y="506413"/>
            <a:ext cx="3665537" cy="2536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775" y="3211513"/>
            <a:ext cx="7954963" cy="30432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21438"/>
            <a:ext cx="4308475" cy="338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2450" y="6421438"/>
            <a:ext cx="4308475" cy="338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155CB-6AA2-4000-85B5-E3DCE93279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465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8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7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7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52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5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9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8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6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CCFF99"/>
            </a:gs>
            <a:gs pos="36000">
              <a:srgbClr val="CCFFCC"/>
            </a:gs>
            <a:gs pos="98000">
              <a:srgbClr val="FFFF9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28324-AF80-4E94-9F52-E9AE930FB4D4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9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1041522" y="3235147"/>
            <a:ext cx="826410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1028700" algn="ctr"/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028700" algn="ctr"/>
            <a:r>
              <a:rPr lang="pt-BR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Đối tượng: Trẻ mẫu giáo bé </a:t>
            </a:r>
          </a:p>
          <a:p>
            <a:pPr indent="1028700" eaLnBrk="0" hangingPunct="0"/>
            <a:endParaRPr lang="en-US" sz="3600" dirty="0">
              <a:solidFill>
                <a:srgbClr val="9900CC"/>
              </a:solidFill>
              <a:latin typeface=".VnArabia" pitchFamily="34" charset="0"/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1287379" y="1"/>
            <a:ext cx="73312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TRƯỜNG MẦM NON GIANG BIÊN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507956" y="2182682"/>
            <a:ext cx="779767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NHẬN THỨC </a:t>
            </a:r>
          </a:p>
          <a:p>
            <a:pPr algn="ctr"/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19" y="990361"/>
            <a:ext cx="871656" cy="920420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s PPT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rames PPT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80" y="1936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6365" y="2155487"/>
            <a:ext cx="9274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</a:rPr>
              <a:t>Chia theo yêu cầu   </a:t>
            </a:r>
            <a:endParaRPr lang="vi-VN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0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s PPT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rames PPT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2432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9651" y="1505713"/>
            <a:ext cx="92746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Chia </a:t>
            </a:r>
            <a:r>
              <a:rPr lang="en-US" sz="8800" b="1" dirty="0" err="1" smtClean="0">
                <a:solidFill>
                  <a:srgbClr val="FF0000"/>
                </a:solidFill>
              </a:rPr>
              <a:t>theo</a:t>
            </a:r>
            <a:r>
              <a:rPr lang="en-US" sz="8800" b="1" dirty="0" smtClean="0">
                <a:solidFill>
                  <a:srgbClr val="FF0000"/>
                </a:solidFill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</a:rPr>
              <a:t>yêu</a:t>
            </a:r>
            <a:r>
              <a:rPr lang="en-US" sz="8800" b="1" dirty="0" smtClean="0">
                <a:solidFill>
                  <a:srgbClr val="FF0000"/>
                </a:solidFill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</a:rPr>
              <a:t>cầu</a:t>
            </a:r>
            <a:endParaRPr lang="en-US" sz="8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0000CC"/>
                </a:solidFill>
              </a:rPr>
              <a:t>+ </a:t>
            </a:r>
            <a:r>
              <a:rPr lang="en-US" sz="2800" b="1" dirty="0" err="1" smtClean="0">
                <a:solidFill>
                  <a:srgbClr val="0000CC"/>
                </a:solidFill>
              </a:rPr>
              <a:t>Nhóm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</a:rPr>
              <a:t>  ô </a:t>
            </a:r>
            <a:r>
              <a:rPr lang="en-US" sz="2800" b="1" dirty="0" err="1" smtClean="0">
                <a:solidFill>
                  <a:srgbClr val="0000CC"/>
                </a:solidFill>
              </a:rPr>
              <a:t>tô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nhóm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xe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đạp</a:t>
            </a:r>
            <a:endParaRPr lang="en-US" sz="2800" b="1" dirty="0" smtClean="0">
              <a:solidFill>
                <a:srgbClr val="0000CC"/>
              </a:solidFill>
            </a:endParaRPr>
          </a:p>
          <a:p>
            <a:r>
              <a:rPr lang="en-US" sz="2800" b="1" dirty="0" smtClean="0">
                <a:solidFill>
                  <a:srgbClr val="0000CC"/>
                </a:solidFill>
              </a:rPr>
              <a:t>+ </a:t>
            </a:r>
            <a:r>
              <a:rPr lang="en-US" sz="2800" b="1" dirty="0" err="1" smtClean="0">
                <a:solidFill>
                  <a:srgbClr val="0000CC"/>
                </a:solidFill>
              </a:rPr>
              <a:t>Hai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nhóm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lượng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bằng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nhau</a:t>
            </a:r>
            <a:endParaRPr lang="en-US" sz="2800" b="1" dirty="0" smtClean="0">
              <a:solidFill>
                <a:srgbClr val="0000CC"/>
              </a:solidFill>
            </a:endParaRPr>
          </a:p>
          <a:p>
            <a:endParaRPr lang="en-US" sz="4800" b="1" dirty="0" smtClean="0">
              <a:solidFill>
                <a:srgbClr val="0000CC"/>
              </a:solidFill>
            </a:endParaRPr>
          </a:p>
          <a:p>
            <a:r>
              <a:rPr lang="en-US" sz="4800" b="1" dirty="0" smtClean="0">
                <a:solidFill>
                  <a:srgbClr val="0000CC"/>
                </a:solidFill>
              </a:rPr>
              <a:t>    </a:t>
            </a:r>
            <a:endParaRPr lang="vi-VN" sz="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 rot="5400000" flipH="1">
            <a:off x="4888842" y="-1249617"/>
            <a:ext cx="226491" cy="9816523"/>
          </a:xfrm>
          <a:prstGeom prst="rect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26960" y="3573110"/>
            <a:ext cx="128566" cy="3284890"/>
          </a:xfrm>
          <a:prstGeom prst="rect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9224664" flipV="1">
            <a:off x="2322727" y="2539490"/>
            <a:ext cx="1105839" cy="59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3556825" flipV="1">
            <a:off x="6840372" y="2571085"/>
            <a:ext cx="1063679" cy="61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8173144" y="601505"/>
            <a:ext cx="897086" cy="1248427"/>
            <a:chOff x="4191000" y="27893"/>
            <a:chExt cx="1748546" cy="2677207"/>
          </a:xfrm>
        </p:grpSpPr>
        <p:grpSp>
          <p:nvGrpSpPr>
            <p:cNvPr id="76" name="Group 75"/>
            <p:cNvGrpSpPr/>
            <p:nvPr/>
          </p:nvGrpSpPr>
          <p:grpSpPr>
            <a:xfrm>
              <a:off x="4191000" y="27893"/>
              <a:ext cx="1748546" cy="2677207"/>
              <a:chOff x="4267200" y="607208"/>
              <a:chExt cx="1981200" cy="4225169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4267200" y="607208"/>
                <a:ext cx="1981200" cy="213108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4267200" y="694069"/>
                <a:ext cx="1981200" cy="4138308"/>
                <a:chOff x="4267200" y="812179"/>
                <a:chExt cx="1981200" cy="4138308"/>
              </a:xfrm>
            </p:grpSpPr>
            <p:sp>
              <p:nvSpPr>
                <p:cNvPr id="80" name="Oval 79"/>
                <p:cNvSpPr/>
                <p:nvPr/>
              </p:nvSpPr>
              <p:spPr>
                <a:xfrm>
                  <a:off x="4394348" y="81217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5288280" y="83503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4394348" y="1828800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4267200" y="2819400"/>
                  <a:ext cx="1981200" cy="2131087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dirty="0"/>
                    <a:t>4</a:t>
                  </a:r>
                </a:p>
              </p:txBody>
            </p:sp>
          </p:grpSp>
        </p:grpSp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484" y="703056"/>
              <a:ext cx="706437" cy="51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81" y="107708"/>
            <a:ext cx="1597159" cy="223602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06" y="144530"/>
            <a:ext cx="1601222" cy="22417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39" y="134371"/>
            <a:ext cx="1597159" cy="223602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92" y="4059551"/>
            <a:ext cx="1597159" cy="223602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51" y="3945049"/>
            <a:ext cx="1597159" cy="223602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64" y="3997067"/>
            <a:ext cx="1597159" cy="2236022"/>
          </a:xfrm>
          <a:prstGeom prst="rect">
            <a:avLst/>
          </a:prstGeom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9" y="4314284"/>
            <a:ext cx="1497551" cy="149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0" y="261250"/>
            <a:ext cx="1497551" cy="149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18506" y="2967335"/>
            <a:ext cx="38690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3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98178" y="3573109"/>
            <a:ext cx="9906000" cy="3409582"/>
            <a:chOff x="-24153" y="1283470"/>
            <a:chExt cx="9954306" cy="4952573"/>
          </a:xfrm>
        </p:grpSpPr>
        <p:sp>
          <p:nvSpPr>
            <p:cNvPr id="18" name="Rectangle 17"/>
            <p:cNvSpPr/>
            <p:nvPr/>
          </p:nvSpPr>
          <p:spPr>
            <a:xfrm>
              <a:off x="4892774" y="1283470"/>
              <a:ext cx="45942" cy="495257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4891312" y="-3627564"/>
              <a:ext cx="123376" cy="9954306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 rot="19224664" flipV="1">
            <a:off x="2322727" y="2539490"/>
            <a:ext cx="1105839" cy="59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3556825" flipV="1">
            <a:off x="6840372" y="2571085"/>
            <a:ext cx="1063679" cy="61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8173144" y="601505"/>
            <a:ext cx="897086" cy="1248427"/>
            <a:chOff x="4191000" y="27893"/>
            <a:chExt cx="1748546" cy="2677207"/>
          </a:xfrm>
        </p:grpSpPr>
        <p:grpSp>
          <p:nvGrpSpPr>
            <p:cNvPr id="76" name="Group 75"/>
            <p:cNvGrpSpPr/>
            <p:nvPr/>
          </p:nvGrpSpPr>
          <p:grpSpPr>
            <a:xfrm>
              <a:off x="4191000" y="27893"/>
              <a:ext cx="1748546" cy="2677207"/>
              <a:chOff x="4267200" y="607208"/>
              <a:chExt cx="1981200" cy="4225169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4267200" y="607208"/>
                <a:ext cx="1981200" cy="213108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4267200" y="694069"/>
                <a:ext cx="1981200" cy="4138308"/>
                <a:chOff x="4267200" y="812179"/>
                <a:chExt cx="1981200" cy="4138308"/>
              </a:xfrm>
            </p:grpSpPr>
            <p:sp>
              <p:nvSpPr>
                <p:cNvPr id="80" name="Oval 79"/>
                <p:cNvSpPr/>
                <p:nvPr/>
              </p:nvSpPr>
              <p:spPr>
                <a:xfrm>
                  <a:off x="4394348" y="81217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5288280" y="83503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4394348" y="1828800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4267200" y="2819400"/>
                  <a:ext cx="1981200" cy="2131087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dirty="0"/>
                    <a:t>4</a:t>
                  </a:r>
                </a:p>
              </p:txBody>
            </p:sp>
          </p:grpSp>
        </p:grpSp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484" y="703056"/>
              <a:ext cx="706437" cy="51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859" y="4155190"/>
            <a:ext cx="1497551" cy="149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81" y="107708"/>
            <a:ext cx="1597159" cy="223602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06" y="144530"/>
            <a:ext cx="1601222" cy="22417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39" y="134371"/>
            <a:ext cx="1597159" cy="223602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9" y="4019409"/>
            <a:ext cx="1597159" cy="223602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84" y="3968359"/>
            <a:ext cx="1597159" cy="223602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305" y="4019409"/>
            <a:ext cx="1597159" cy="2236022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0" y="261250"/>
            <a:ext cx="1497551" cy="149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794807" y="2967335"/>
            <a:ext cx="63164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3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965" y="97972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9651" y="1505713"/>
            <a:ext cx="92746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 </a:t>
            </a:r>
            <a:r>
              <a:rPr lang="en-US" sz="8800" b="1" smtClean="0">
                <a:solidFill>
                  <a:srgbClr val="FF0000"/>
                </a:solidFill>
              </a:rPr>
              <a:t>Hát vận động theo bài “ Bé tập đếm” </a:t>
            </a:r>
            <a:endParaRPr lang="vi-VN" sz="800" b="1">
              <a:solidFill>
                <a:srgbClr val="0000CC"/>
              </a:solidFill>
            </a:endParaRPr>
          </a:p>
        </p:txBody>
      </p:sp>
      <p:pic>
        <p:nvPicPr>
          <p:cNvPr id="2" name="nhạc toán đém 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4286" y="5431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6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2432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9651" y="1505713"/>
            <a:ext cx="9274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 </a:t>
            </a:r>
            <a:r>
              <a:rPr lang="en-US" sz="8800" b="1" smtClean="0">
                <a:solidFill>
                  <a:srgbClr val="FF0000"/>
                </a:solidFill>
              </a:rPr>
              <a:t>Hoạt động nhóm  </a:t>
            </a:r>
            <a:endParaRPr lang="vi-VN" sz="800" b="1">
              <a:solidFill>
                <a:srgbClr val="0000CC"/>
              </a:solidFill>
            </a:endParaRPr>
          </a:p>
        </p:txBody>
      </p:sp>
      <p:pic>
        <p:nvPicPr>
          <p:cNvPr id="2" name="Hòa Tấu – Love Sto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0324" y="5322176"/>
            <a:ext cx="1002423" cy="10024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4265" y="2967335"/>
            <a:ext cx="987854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, </a:t>
            </a:r>
          </a:p>
          <a:p>
            <a:pPr algn="ctr"/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nhât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thắng</a:t>
            </a:r>
            <a:endParaRPr lang="en-US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0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0" y="116378"/>
            <a:ext cx="5220393" cy="33126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ạy trẻ đếm đến 4- nhận biết nhóm có số lượng 4- nhận biết số 4- Cô Loan-  GVMN Thanh Ca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3" r="21640" b="10619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4355869" y="116378"/>
            <a:ext cx="1163782" cy="31754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028305" y="3429000"/>
            <a:ext cx="1163782" cy="31754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16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41754"/>
            <a:ext cx="9906000" cy="709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707" y="2172551"/>
            <a:ext cx="8543925" cy="1325563"/>
          </a:xfrm>
        </p:spPr>
        <p:txBody>
          <a:bodyPr>
            <a:noAutofit/>
          </a:bodyPr>
          <a:lstStyle/>
          <a:p>
            <a:r>
              <a:rPr lang="en-US" sz="7200" b="1" dirty="0" err="1" smtClean="0">
                <a:solidFill>
                  <a:srgbClr val="C00000"/>
                </a:solidFill>
              </a:rPr>
              <a:t>Hát</a:t>
            </a:r>
            <a:r>
              <a:rPr lang="en-US" sz="7200" b="1" dirty="0" smtClean="0">
                <a:solidFill>
                  <a:srgbClr val="C00000"/>
                </a:solidFill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</a:rPr>
              <a:t>bài</a:t>
            </a:r>
            <a:r>
              <a:rPr lang="en-US" sz="7200" b="1" dirty="0" smtClean="0">
                <a:solidFill>
                  <a:srgbClr val="C00000"/>
                </a:solidFill>
              </a:rPr>
              <a:t> : </a:t>
            </a:r>
            <a:r>
              <a:rPr lang="en-US" sz="7200" b="1" dirty="0" err="1" smtClean="0">
                <a:solidFill>
                  <a:srgbClr val="C00000"/>
                </a:solidFill>
              </a:rPr>
              <a:t>Tập</a:t>
            </a:r>
            <a:r>
              <a:rPr lang="en-US" sz="7200" b="1" dirty="0" smtClean="0">
                <a:solidFill>
                  <a:srgbClr val="C00000"/>
                </a:solidFill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</a:rPr>
              <a:t>đếm</a:t>
            </a:r>
            <a:r>
              <a:rPr lang="en-US" sz="7200" b="1" dirty="0" smtClean="0">
                <a:solidFill>
                  <a:srgbClr val="C00000"/>
                </a:solidFill>
              </a:rPr>
              <a:t> </a:t>
            </a:r>
            <a:endParaRPr lang="vi-VN" sz="7200" b="1" dirty="0">
              <a:solidFill>
                <a:srgbClr val="C00000"/>
              </a:solidFill>
            </a:endParaRPr>
          </a:p>
        </p:txBody>
      </p:sp>
      <p:pic>
        <p:nvPicPr>
          <p:cNvPr id="5" name="nhạc tập đê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657" y="6057899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476500" y="6858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765" y="992319"/>
            <a:ext cx="96665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solidFill>
                <a:srgbClr val="0070C0"/>
              </a:solidFill>
            </a:endParaRPr>
          </a:p>
          <a:p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vu dieu rua tay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1231" y="5824207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9485" y="52692"/>
            <a:ext cx="966651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600" dirty="0" smtClean="0">
              <a:solidFill>
                <a:srgbClr val="0070C0"/>
              </a:solidFill>
            </a:endParaRPr>
          </a:p>
          <a:p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0" t="5000" r="40704" b="70786"/>
          <a:stretch/>
        </p:blipFill>
        <p:spPr>
          <a:xfrm>
            <a:off x="2661231" y="1998544"/>
            <a:ext cx="4705003" cy="41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74759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476500" y="6858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8286" y="194296"/>
            <a:ext cx="64273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600" dirty="0" smtClean="0">
              <a:solidFill>
                <a:srgbClr val="0070C0"/>
              </a:solidFill>
            </a:endParaRPr>
          </a:p>
          <a:p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vu dieu rua tay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110" y="5824208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1" t="8029" r="20796" b="70523"/>
          <a:stretch/>
        </p:blipFill>
        <p:spPr>
          <a:xfrm>
            <a:off x="3291840" y="2398531"/>
            <a:ext cx="3756489" cy="39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71913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476500" y="6858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765" y="41275"/>
            <a:ext cx="966651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600" dirty="0" smtClean="0">
              <a:solidFill>
                <a:srgbClr val="0070C0"/>
              </a:solidFill>
            </a:endParaRPr>
          </a:p>
          <a:p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vu dieu rua tay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110" y="5824208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029" r="59523" b="72977"/>
          <a:stretch/>
        </p:blipFill>
        <p:spPr>
          <a:xfrm>
            <a:off x="3189973" y="2349890"/>
            <a:ext cx="3702098" cy="347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98270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476500" y="6858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-689811" y="-474687"/>
            <a:ext cx="11534274" cy="7937207"/>
            <a:chOff x="-689811" y="-474687"/>
            <a:chExt cx="11534274" cy="7937207"/>
          </a:xfrm>
        </p:grpSpPr>
        <p:pic>
          <p:nvPicPr>
            <p:cNvPr id="26626" name="Picture 3" descr="Frames PPT 00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689811" y="-474687"/>
              <a:ext cx="11534274" cy="7937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2302042" y="3797313"/>
              <a:ext cx="5550568" cy="593558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C00000"/>
                  </a:solidFill>
                </a:rPr>
                <a:t>HOẠT  ĐỘNG  NHÓM 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91200" y="368969"/>
              <a:ext cx="3433010" cy="2069432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solidFill>
                    <a:srgbClr val="FF0000"/>
                  </a:solidFill>
                </a:rPr>
                <a:t>NHÓM 2:</a:t>
              </a:r>
            </a:p>
            <a:p>
              <a:pPr algn="ctr"/>
              <a:r>
                <a:rPr lang="en-US" sz="2600" b="1" dirty="0" err="1" smtClean="0">
                  <a:solidFill>
                    <a:srgbClr val="0000CC"/>
                  </a:solidFill>
                </a:rPr>
                <a:t>Xe</a:t>
              </a:r>
              <a:r>
                <a:rPr lang="en-US" sz="2600" b="1" dirty="0" smtClean="0">
                  <a:solidFill>
                    <a:srgbClr val="0000CC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00CC"/>
                  </a:solidFill>
                </a:rPr>
                <a:t>đạp</a:t>
              </a:r>
              <a:endParaRPr lang="en-US" sz="26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66277" y="433136"/>
              <a:ext cx="3368842" cy="1876927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solidFill>
                    <a:srgbClr val="FF0000"/>
                  </a:solidFill>
                </a:rPr>
                <a:t>NHÓM 1:</a:t>
              </a:r>
            </a:p>
            <a:p>
              <a:pPr algn="ctr"/>
              <a:r>
                <a:rPr lang="en-US" sz="2600" b="1" dirty="0" smtClean="0">
                  <a:solidFill>
                    <a:srgbClr val="0000CC"/>
                  </a:solidFill>
                </a:rPr>
                <a:t>Ô </a:t>
              </a:r>
              <a:r>
                <a:rPr lang="en-US" sz="2600" b="1" dirty="0" err="1" smtClean="0">
                  <a:solidFill>
                    <a:srgbClr val="0000CC"/>
                  </a:solidFill>
                </a:rPr>
                <a:t>tô</a:t>
              </a:r>
              <a:endParaRPr lang="en-US" sz="2600" b="1" dirty="0">
                <a:solidFill>
                  <a:srgbClr val="0000CC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rot="10800000">
              <a:off x="3048000" y="2728327"/>
              <a:ext cx="1283370" cy="6096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6426467" y="2696829"/>
              <a:ext cx="898358" cy="5614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SpeakSoftlyLove-RichardClayderman_vf9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689" y="6192252"/>
            <a:ext cx="665748" cy="665748"/>
          </a:xfrm>
          <a:prstGeom prst="rect">
            <a:avLst/>
          </a:prstGeom>
        </p:spPr>
      </p:pic>
      <p:pic>
        <p:nvPicPr>
          <p:cNvPr id="3" name="Hòa Tấu – Love Stor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7726" y="5887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3896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822193" y="1460500"/>
            <a:ext cx="1894258" cy="3098275"/>
            <a:chOff x="4191000" y="27893"/>
            <a:chExt cx="1748546" cy="2677207"/>
          </a:xfrm>
        </p:grpSpPr>
        <p:grpSp>
          <p:nvGrpSpPr>
            <p:cNvPr id="19" name="Group 18"/>
            <p:cNvGrpSpPr/>
            <p:nvPr/>
          </p:nvGrpSpPr>
          <p:grpSpPr>
            <a:xfrm>
              <a:off x="4191000" y="27893"/>
              <a:ext cx="1748546" cy="2677207"/>
              <a:chOff x="4267200" y="607208"/>
              <a:chExt cx="1981200" cy="422516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4267200" y="607208"/>
                <a:ext cx="1981200" cy="213108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4267200" y="694069"/>
                <a:ext cx="1981200" cy="4138308"/>
                <a:chOff x="4267200" y="812179"/>
                <a:chExt cx="1981200" cy="4138308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4394348" y="81217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5288280" y="83503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4394348" y="1828800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4267200" y="2819400"/>
                  <a:ext cx="1981200" cy="2131087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800" dirty="0"/>
                    <a:t>4</a:t>
                  </a:r>
                </a:p>
              </p:txBody>
            </p:sp>
          </p:grp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484" y="703056"/>
              <a:ext cx="706437" cy="51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0" y="1779553"/>
            <a:ext cx="1985159" cy="27792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29" y="1779553"/>
            <a:ext cx="1985159" cy="27792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50" y="1754907"/>
            <a:ext cx="1985159" cy="2779222"/>
          </a:xfrm>
          <a:prstGeom prst="rect">
            <a:avLst/>
          </a:prstGeom>
        </p:spPr>
      </p:pic>
      <p:pic>
        <p:nvPicPr>
          <p:cNvPr id="2052" name="Picture 4" descr="XE ĐẠP TRẺ EM 2 BÁNH NHỰA CHỢ LỚN 12 INCH 73 | Shopee Việt N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846" l="462" r="97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09" y="2082166"/>
            <a:ext cx="1695256" cy="169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s PPT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rames PPT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80" y="1936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6365" y="2155487"/>
            <a:ext cx="9274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</a:rPr>
              <a:t>Chia theo ý thích  </a:t>
            </a:r>
            <a:endParaRPr lang="vi-VN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7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 rot="5400000" flipH="1">
            <a:off x="4888842" y="81783"/>
            <a:ext cx="226491" cy="9816523"/>
          </a:xfrm>
          <a:prstGeom prst="rect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98178" y="3573109"/>
            <a:ext cx="9906000" cy="3873781"/>
            <a:chOff x="-24153" y="1283470"/>
            <a:chExt cx="9954306" cy="5626844"/>
          </a:xfrm>
        </p:grpSpPr>
        <p:sp>
          <p:nvSpPr>
            <p:cNvPr id="18" name="Rectangle 17"/>
            <p:cNvSpPr/>
            <p:nvPr/>
          </p:nvSpPr>
          <p:spPr>
            <a:xfrm>
              <a:off x="4828178" y="1283470"/>
              <a:ext cx="129193" cy="5626844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4891312" y="-3627564"/>
              <a:ext cx="123376" cy="9954306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 rot="19224664" flipV="1">
            <a:off x="2322727" y="2539490"/>
            <a:ext cx="1105839" cy="59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3556825" flipV="1">
            <a:off x="6840372" y="2571085"/>
            <a:ext cx="1063679" cy="61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8173144" y="601505"/>
            <a:ext cx="897086" cy="1248427"/>
            <a:chOff x="4191000" y="27893"/>
            <a:chExt cx="1748546" cy="2677207"/>
          </a:xfrm>
        </p:grpSpPr>
        <p:grpSp>
          <p:nvGrpSpPr>
            <p:cNvPr id="76" name="Group 75"/>
            <p:cNvGrpSpPr/>
            <p:nvPr/>
          </p:nvGrpSpPr>
          <p:grpSpPr>
            <a:xfrm>
              <a:off x="4191000" y="27893"/>
              <a:ext cx="1748546" cy="2677207"/>
              <a:chOff x="4267200" y="607208"/>
              <a:chExt cx="1981200" cy="4225169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4267200" y="607208"/>
                <a:ext cx="1981200" cy="213108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4267200" y="694069"/>
                <a:ext cx="1981200" cy="4138308"/>
                <a:chOff x="4267200" y="812179"/>
                <a:chExt cx="1981200" cy="4138308"/>
              </a:xfrm>
            </p:grpSpPr>
            <p:sp>
              <p:nvSpPr>
                <p:cNvPr id="80" name="Oval 79"/>
                <p:cNvSpPr/>
                <p:nvPr/>
              </p:nvSpPr>
              <p:spPr>
                <a:xfrm>
                  <a:off x="4394348" y="81217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5288280" y="83503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4394348" y="1828800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4267200" y="2819400"/>
                  <a:ext cx="1981200" cy="2131087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dirty="0"/>
                    <a:t>4</a:t>
                  </a:r>
                </a:p>
              </p:txBody>
            </p:sp>
          </p:grpSp>
        </p:grpSp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484" y="703056"/>
              <a:ext cx="706437" cy="51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29" y="3478296"/>
            <a:ext cx="1497551" cy="149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81" y="107708"/>
            <a:ext cx="1597159" cy="223602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06" y="144530"/>
            <a:ext cx="1601222" cy="22417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39" y="134371"/>
            <a:ext cx="1597159" cy="223602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02" y="3265730"/>
            <a:ext cx="1597159" cy="223602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109" y="3265730"/>
            <a:ext cx="1597159" cy="223602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70" y="3055133"/>
            <a:ext cx="1597159" cy="223602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6" y="4847754"/>
            <a:ext cx="1597159" cy="223602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5" y="4876799"/>
            <a:ext cx="1597159" cy="223602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528" y="4975847"/>
            <a:ext cx="1597159" cy="2236022"/>
          </a:xfrm>
          <a:prstGeom prst="rect">
            <a:avLst/>
          </a:prstGeom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64" y="5103290"/>
            <a:ext cx="1497551" cy="149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0" y="261250"/>
            <a:ext cx="1497551" cy="149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03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666&quot;&gt;&lt;property id=&quot;20148&quot; value=&quot;5&quot;/&gt;&lt;property id=&quot;20300&quot; value=&quot;Slide 1&quot;/&gt;&lt;property id=&quot;20307&quot; value=&quot;308&quot;/&gt;&lt;/object&gt;&lt;object type=&quot;3&quot; unique_id=&quot;13321&quot;&gt;&lt;property id=&quot;20148&quot; value=&quot;5&quot;/&gt;&lt;property id=&quot;20300&quot; value=&quot;Slide 2 - &amp;quot;Hát bài : Tập đếm &amp;quot;&quot;/&gt;&lt;property id=&quot;20307&quot; value=&quot;369&quot;/&gt;&lt;/object&gt;&lt;object type=&quot;3&quot; unique_id=&quot;13322&quot;&gt;&lt;property id=&quot;20148&quot; value=&quot;5&quot;/&gt;&lt;property id=&quot;20300&quot; value=&quot;Slide 3&quot;/&gt;&lt;property id=&quot;20307&quot; value=&quot;367&quot;/&gt;&lt;/object&gt;&lt;object type=&quot;3&quot; unique_id=&quot;13323&quot;&gt;&lt;property id=&quot;20148&quot; value=&quot;5&quot;/&gt;&lt;property id=&quot;20300&quot; value=&quot;Slide 4&quot;/&gt;&lt;property id=&quot;20307&quot; value=&quot;339&quot;/&gt;&lt;/object&gt;&lt;object type=&quot;3&quot; unique_id=&quot;13324&quot;&gt;&lt;property id=&quot;20148&quot; value=&quot;5&quot;/&gt;&lt;property id=&quot;20300&quot; value=&quot;Slide 5&quot;/&gt;&lt;property id=&quot;20307&quot; value=&quot;370&quot;/&gt;&lt;/object&gt;&lt;object type=&quot;3&quot; unique_id=&quot;13325&quot;&gt;&lt;property id=&quot;20148&quot; value=&quot;5&quot;/&gt;&lt;property id=&quot;20300&quot; value=&quot;Slide 6&quot;/&gt;&lt;property id=&quot;20307&quot; value=&quot;349&quot;/&gt;&lt;/object&gt;&lt;object type=&quot;3&quot; unique_id=&quot;13326&quot;&gt;&lt;property id=&quot;20148&quot; value=&quot;5&quot;/&gt;&lt;property id=&quot;20300&quot; value=&quot;Slide 7&quot;/&gt;&lt;property id=&quot;20307&quot; value=&quot;353&quot;/&gt;&lt;/object&gt;&lt;object type=&quot;3&quot; unique_id=&quot;13327&quot;&gt;&lt;property id=&quot;20148&quot; value=&quot;5&quot;/&gt;&lt;property id=&quot;20300&quot; value=&quot;Slide 8&quot;/&gt;&lt;property id=&quot;20307&quot; value=&quot;354&quot;/&gt;&lt;/object&gt;&lt;object type=&quot;3&quot; unique_id=&quot;13328&quot;&gt;&lt;property id=&quot;20148&quot; value=&quot;5&quot;/&gt;&lt;property id=&quot;20300&quot; value=&quot;Slide 9&quot;/&gt;&lt;property id=&quot;20307&quot; value=&quot;359&quot;/&gt;&lt;/object&gt;&lt;object type=&quot;3&quot; unique_id=&quot;13329&quot;&gt;&lt;property id=&quot;20148&quot; value=&quot;5&quot;/&gt;&lt;property id=&quot;20300&quot; value=&quot;Slide 10&quot;/&gt;&lt;property id=&quot;20307&quot; value=&quot;358&quot;/&gt;&lt;/object&gt;&lt;object type=&quot;3&quot; unique_id=&quot;13330&quot;&gt;&lt;property id=&quot;20148&quot; value=&quot;5&quot;/&gt;&lt;property id=&quot;20300&quot; value=&quot;Slide 11&quot;/&gt;&lt;property id=&quot;20307&quot; value=&quot;360&quot;/&gt;&lt;/object&gt;&lt;object type=&quot;3&quot; unique_id=&quot;13331&quot;&gt;&lt;property id=&quot;20148&quot; value=&quot;5&quot;/&gt;&lt;property id=&quot;20300&quot; value=&quot;Slide 12&quot;/&gt;&lt;property id=&quot;20307&quot; value=&quot;362&quot;/&gt;&lt;/object&gt;&lt;object type=&quot;3&quot; unique_id=&quot;13332&quot;&gt;&lt;property id=&quot;20148&quot; value=&quot;5&quot;/&gt;&lt;property id=&quot;20300&quot; value=&quot;Slide 13&quot;/&gt;&lt;property id=&quot;20307&quot; value=&quot;361&quot;/&gt;&lt;/object&gt;&lt;object type=&quot;3&quot; unique_id=&quot;13333&quot;&gt;&lt;property id=&quot;20148&quot; value=&quot;5&quot;/&gt;&lt;property id=&quot;20300&quot; value=&quot;Slide 14&quot;/&gt;&lt;property id=&quot;20307&quot; value=&quot;363&quot;/&gt;&lt;/object&gt;&lt;object type=&quot;3&quot; unique_id=&quot;13334&quot;&gt;&lt;property id=&quot;20148&quot; value=&quot;5&quot;/&gt;&lt;property id=&quot;20300&quot; value=&quot;Slide 15&quot;/&gt;&lt;property id=&quot;20307&quot; value=&quot;364&quot;/&gt;&lt;/object&gt;&lt;object type=&quot;3&quot; unique_id=&quot;13335&quot;&gt;&lt;property id=&quot;20148&quot; value=&quot;5&quot;/&gt;&lt;property id=&quot;20300&quot; value=&quot;Slide 16&quot;/&gt;&lt;property id=&quot;20307&quot; value=&quot;365&quot;/&gt;&lt;/object&gt;&lt;object type=&quot;3&quot; unique_id=&quot;13336&quot;&gt;&lt;property id=&quot;20148&quot; value=&quot;5&quot;/&gt;&lt;property id=&quot;20300&quot; value=&quot;Slide 17&quot;/&gt;&lt;property id=&quot;20307&quot; value=&quot;366&quot;/&gt;&lt;/object&gt;&lt;/object&gt;&lt;object type=&quot;8&quot; unique_id=&quot;1004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3372</TotalTime>
  <Words>178</Words>
  <Application>Microsoft Office PowerPoint</Application>
  <PresentationFormat>A4 Paper (210x297 mm)</PresentationFormat>
  <Paragraphs>43</Paragraphs>
  <Slides>16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Hát bài : Tập đếm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Thu Hoang Yen</dc:creator>
  <cp:lastModifiedBy>Admin</cp:lastModifiedBy>
  <cp:revision>289</cp:revision>
  <cp:lastPrinted>2018-01-10T08:31:36Z</cp:lastPrinted>
  <dcterms:created xsi:type="dcterms:W3CDTF">2016-10-21T06:54:48Z</dcterms:created>
  <dcterms:modified xsi:type="dcterms:W3CDTF">2024-03-04T05:05:16Z</dcterms:modified>
</cp:coreProperties>
</file>