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81" r:id="rId5"/>
    <p:sldId id="282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5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07709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3463DB-667F-4164-8BEE-3BD8EC9B3B3B}"/>
              </a:ext>
            </a:extLst>
          </p:cNvPr>
          <p:cNvSpPr txBox="1"/>
          <p:nvPr/>
        </p:nvSpPr>
        <p:spPr>
          <a:xfrm>
            <a:off x="1152810" y="3140114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600200" y="877302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Em-Di-Qua-Nga-Tu-Duong-Pho-Hop-C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507.033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"/>
    </mc:Choice>
    <mc:Fallback xmlns="">
      <p:transition spd="slow" advTm="5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" y="0"/>
            <a:ext cx="9089010" cy="5086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313698" y="1771650"/>
            <a:ext cx="2136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Em đi qua ngã tư đường phố - nhạc beat - nhạc không lời- nhạc chủ đề giao thô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2109" y="3181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Đi đường em nhớ (Hình minh họa theo lời bài há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002.132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2966" y="34099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66</Words>
  <Application>Microsoft Office PowerPoint</Application>
  <PresentationFormat>On-screen Show (16:9)</PresentationFormat>
  <Paragraphs>16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40</cp:revision>
  <dcterms:created xsi:type="dcterms:W3CDTF">2014-03-18T00:28:28Z</dcterms:created>
  <dcterms:modified xsi:type="dcterms:W3CDTF">2024-03-09T08:50:50Z</dcterms:modified>
</cp:coreProperties>
</file>