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03448-6FD9-43CB-80D7-8DF79D147B3B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93D79-F089-493F-ACC4-5085C8C5E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4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1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9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2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0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9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2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9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0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85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8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B6BA2-EBFE-4991-9D82-01BABC80602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1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49" y="34572"/>
            <a:ext cx="928044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6532" y="2438399"/>
            <a:ext cx="56857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PHÁT TRIỂN VẬN ĐỘNG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1948" y="3256330"/>
            <a:ext cx="62262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8114" y="13791"/>
            <a:ext cx="8302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 NON GIANG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</a:p>
          <a:p>
            <a:pPr algn="ctr" eaLnBrk="1" hangingPunct="1">
              <a:lnSpc>
                <a:spcPct val="90000"/>
              </a:lnSpc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40" y="937121"/>
            <a:ext cx="1067476" cy="111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" y="0"/>
            <a:ext cx="9119160" cy="6858000"/>
          </a:xfrm>
        </p:spPr>
      </p:pic>
      <p:sp>
        <p:nvSpPr>
          <p:cNvPr id="5" name="Rectangle 4"/>
          <p:cNvSpPr/>
          <p:nvPr/>
        </p:nvSpPr>
        <p:spPr>
          <a:xfrm>
            <a:off x="2988875" y="2967335"/>
            <a:ext cx="3166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Khởi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động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02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9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" y="0"/>
            <a:ext cx="9119160" cy="6934200"/>
          </a:xfrm>
        </p:spPr>
      </p:pic>
      <p:sp>
        <p:nvSpPr>
          <p:cNvPr id="5" name="Rectangle 4"/>
          <p:cNvSpPr/>
          <p:nvPr/>
        </p:nvSpPr>
        <p:spPr>
          <a:xfrm>
            <a:off x="443246" y="2044005"/>
            <a:ext cx="8257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 TẬP PHÁT TRIỂN CHUNG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ThatDangYeu-XuanMai_3d6hq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" y="0"/>
            <a:ext cx="9119160" cy="6858000"/>
          </a:xfrm>
        </p:spPr>
      </p:pic>
      <p:sp>
        <p:nvSpPr>
          <p:cNvPr id="5" name="Rectangle 4"/>
          <p:cNvSpPr/>
          <p:nvPr/>
        </p:nvSpPr>
        <p:spPr>
          <a:xfrm>
            <a:off x="1931870" y="2118364"/>
            <a:ext cx="532382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PHÁT TRIỂN VẬN ĐỘNG:</a:t>
            </a:r>
          </a:p>
          <a:p>
            <a:pPr algn="ctr"/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Lăn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bóng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30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92" y="0"/>
            <a:ext cx="9220892" cy="6858000"/>
          </a:xfrm>
        </p:spPr>
      </p:pic>
      <p:sp>
        <p:nvSpPr>
          <p:cNvPr id="5" name="Rectangle 4"/>
          <p:cNvSpPr/>
          <p:nvPr/>
        </p:nvSpPr>
        <p:spPr>
          <a:xfrm>
            <a:off x="1614919" y="2967335"/>
            <a:ext cx="5914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Cáo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thỏ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( Bài hát ) CÁO VÀ THỎ - NHẠC THIẾU NHI 2020 Ý NGHĨA VỀ ĐỘNG VẬT 202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477.52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3334323" y="2967335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Hồi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tĩnh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NHẠC THIỀN TỊNH TÂM - Nhật Kim Anh - Nhạc Phậ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2501.69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9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49</Words>
  <Application>Microsoft Office PowerPoint</Application>
  <PresentationFormat>On-screen Show (4:3)</PresentationFormat>
  <Paragraphs>11</Paragraphs>
  <Slides>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Thuy</dc:creator>
  <cp:lastModifiedBy>Admin</cp:lastModifiedBy>
  <cp:revision>9</cp:revision>
  <dcterms:created xsi:type="dcterms:W3CDTF">2019-10-19T02:41:55Z</dcterms:created>
  <dcterms:modified xsi:type="dcterms:W3CDTF">2024-03-09T01:57:54Z</dcterms:modified>
</cp:coreProperties>
</file>