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57" r:id="rId4"/>
    <p:sldId id="282" r:id="rId5"/>
    <p:sldId id="283" r:id="rId6"/>
    <p:sldId id="284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5097F-ACE8-491B-A8F8-E38CE44953C5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ai-hinh-nen-dep-cho-may-tin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5900" y="95690"/>
            <a:ext cx="6667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971695" y="2769453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	Nghe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FD4553B-869F-41FB-BB1C-8DF5710DED4A}"/>
              </a:ext>
            </a:extLst>
          </p:cNvPr>
          <p:cNvSpPr/>
          <p:nvPr/>
        </p:nvSpPr>
        <p:spPr>
          <a:xfrm>
            <a:off x="2294152" y="1996018"/>
            <a:ext cx="44991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PHÁT TRIỂN THẨM MỸ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D08ED06-FC68-4E02-AA4E-570042063C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595" y="896615"/>
            <a:ext cx="799810" cy="8391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43463DB-667F-4164-8BEE-3BD8EC9B3B3B}"/>
              </a:ext>
            </a:extLst>
          </p:cNvPr>
          <p:cNvSpPr txBox="1"/>
          <p:nvPr/>
        </p:nvSpPr>
        <p:spPr>
          <a:xfrm>
            <a:off x="1152810" y="4186818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3 – 4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Thanh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24"/>
    </mc:Choice>
    <mc:Fallback xmlns="">
      <p:transition spd="slow" advTm="20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8244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1015khung-hinh-ngo-nghinh-tre-tho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600200" y="2409110"/>
            <a:ext cx="6172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Em-Tap-Lai-O-To-Thuy-Khu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25576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4"/>
    </mc:Choice>
    <mc:Fallback xmlns="">
      <p:transition spd="slow" advTm="5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A70A47-C79D-4EE0-8015-27DA036D8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5FF5DEC3-EE05-4E03-92F8-D16C50943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8C5A84F-68D0-4794-AC86-7EF07C4FF842}"/>
              </a:ext>
            </a:extLst>
          </p:cNvPr>
          <p:cNvSpPr/>
          <p:nvPr/>
        </p:nvSpPr>
        <p:spPr>
          <a:xfrm>
            <a:off x="1436811" y="1600200"/>
            <a:ext cx="610615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Em-Tap-Lai-O-To-Thuy-Khu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3107.80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979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70"/>
    </mc:Choice>
    <mc:Fallback xmlns="">
      <p:transition spd="slow" advTm="24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7FDB27-F588-489A-A5C1-023D0FB3F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EC5443C0-B353-41FF-B1C6-1CDD0237C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1" y="-22578"/>
            <a:ext cx="9144000" cy="6858000"/>
          </a:xfr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8D81B5B-32EA-44BC-8C7A-24E5E8FFE8A5}"/>
              </a:ext>
            </a:extLst>
          </p:cNvPr>
          <p:cNvSpPr/>
          <p:nvPr/>
        </p:nvSpPr>
        <p:spPr>
          <a:xfrm>
            <a:off x="561173" y="2133600"/>
            <a:ext cx="77700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HÁT: </a:t>
            </a:r>
          </a:p>
          <a:p>
            <a:pPr algn="ctr"/>
            <a:r>
              <a:rPr lang="en-US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Em-Di-Qua-Nga-Tu-Duong-Pho-Hop-C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981.64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3964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0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5"/>
    </mc:Choice>
    <mc:Fallback xmlns="">
      <p:transition spd="slow" advTm="12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352087-7B23-4849-9CE1-086B0519D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5B15A6A6-4F0A-4F3C-AB1F-5F4CF55B0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7" name="Khúc Hát Đôi Bàn Tay - Bài Hát Ý Nghĩa Cho Bé Mùa Dịch 2020 00_00_40-00_01_36">
            <a:hlinkClick r:id="" action="ppaction://media"/>
            <a:extLst>
              <a:ext uri="{FF2B5EF4-FFF2-40B4-BE49-F238E27FC236}">
                <a16:creationId xmlns="" xmlns:a16="http://schemas.microsoft.com/office/drawing/2014/main" id="{62CA03F9-0B84-3456-72D5-3D579AB1C22D}"/>
              </a:ext>
            </a:extLst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53" y="0"/>
            <a:ext cx="9140147" cy="6858000"/>
          </a:xfrm>
        </p:spPr>
      </p:pic>
    </p:spTree>
    <p:extLst>
      <p:ext uri="{BB962C8B-B14F-4D97-AF65-F5344CB8AC3E}">
        <p14:creationId xmlns:p14="http://schemas.microsoft.com/office/powerpoint/2010/main" val="292783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2"/>
    </mc:Choice>
    <mc:Fallback xmlns="">
      <p:transition spd="slow" advTm="10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5|1.8|1.9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75</Words>
  <Application>Microsoft Office PowerPoint</Application>
  <PresentationFormat>On-screen Show (4:3)</PresentationFormat>
  <Paragraphs>16</Paragraphs>
  <Slides>6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cuu vi</dc:creator>
  <cp:lastModifiedBy>Admin</cp:lastModifiedBy>
  <cp:revision>21</cp:revision>
  <dcterms:created xsi:type="dcterms:W3CDTF">2014-03-18T00:28:28Z</dcterms:created>
  <dcterms:modified xsi:type="dcterms:W3CDTF">2024-03-06T04:37:00Z</dcterms:modified>
</cp:coreProperties>
</file>