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5" r:id="rId2"/>
    <p:sldId id="333" r:id="rId3"/>
    <p:sldId id="306" r:id="rId4"/>
    <p:sldId id="315" r:id="rId5"/>
    <p:sldId id="308" r:id="rId6"/>
    <p:sldId id="310" r:id="rId7"/>
    <p:sldId id="324" r:id="rId8"/>
    <p:sldId id="329" r:id="rId9"/>
    <p:sldId id="328" r:id="rId10"/>
    <p:sldId id="326" r:id="rId11"/>
    <p:sldId id="327" r:id="rId12"/>
    <p:sldId id="311" r:id="rId13"/>
    <p:sldId id="340" r:id="rId14"/>
    <p:sldId id="339" r:id="rId15"/>
    <p:sldId id="338" r:id="rId16"/>
    <p:sldId id="337" r:id="rId17"/>
    <p:sldId id="336" r:id="rId18"/>
    <p:sldId id="335" r:id="rId19"/>
    <p:sldId id="316" r:id="rId20"/>
    <p:sldId id="321" r:id="rId21"/>
    <p:sldId id="322" r:id="rId22"/>
    <p:sldId id="330" r:id="rId23"/>
    <p:sldId id="331" r:id="rId24"/>
    <p:sldId id="320" r:id="rId25"/>
  </p:sldIdLst>
  <p:sldSz cx="9144000" cy="6858000" type="screen4x3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819" autoAdjust="0"/>
  </p:normalViewPr>
  <p:slideViewPr>
    <p:cSldViewPr>
      <p:cViewPr varScale="1"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083C3-4204-4CF0-8B52-3F7E4FAF72E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wmv"/><Relationship Id="rId1" Type="http://schemas.microsoft.com/office/2007/relationships/media" Target="../media/media12.wmv"/><Relationship Id="rId5" Type="http://schemas.openxmlformats.org/officeDocument/2006/relationships/image" Target="../media/image17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8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UBND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TRƯỜNG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MẦM NON GIANG BIÊN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286000"/>
            <a:ext cx="82296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LĨNH VỰC: PHÁT TRIỂN NHẬN THỨC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Đề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tài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Dạy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trẻ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kĩ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năng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thoát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hiểm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bị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bỏ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quên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xe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ô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tô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Đối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tượng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Mẫu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giáo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bé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3 -4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tuổi</a:t>
            </a: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Giáo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viên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Đào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Thị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Thanh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Thủy</a:t>
            </a: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0800" y="6396335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2019 – 2020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45" y="899046"/>
            <a:ext cx="798909" cy="838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69573"/>
            <a:ext cx="48768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5: </a:t>
            </a:r>
            <a:r>
              <a:rPr lang="en-US" b="1" dirty="0" err="1" smtClean="0">
                <a:solidFill>
                  <a:srgbClr val="0000FF"/>
                </a:solidFill>
              </a:rPr>
              <a:t>bật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đèn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khẩn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cấp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( </a:t>
            </a:r>
            <a:r>
              <a:rPr lang="en-US" b="1" dirty="0" err="1" smtClean="0">
                <a:solidFill>
                  <a:srgbClr val="0000FF"/>
                </a:solidFill>
              </a:rPr>
              <a:t>đèn</a:t>
            </a:r>
            <a:r>
              <a:rPr lang="en-US" b="1" dirty="0" smtClean="0">
                <a:solidFill>
                  <a:srgbClr val="0000FF"/>
                </a:solidFill>
              </a:rPr>
              <a:t> hazard)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:\My Documents\Download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524"/>
            <a:ext cx="4648201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My Documents\Downloads\haz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0"/>
            <a:ext cx="4800600" cy="380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5791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6: </a:t>
            </a:r>
            <a:r>
              <a:rPr lang="en-US" b="1" dirty="0" err="1" smtClean="0">
                <a:solidFill>
                  <a:srgbClr val="0000FF"/>
                </a:solidFill>
              </a:rPr>
              <a:t>Dùng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búa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thoát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hiểm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6147" name="Picture 3" descr="D:\My Documents\Downloads\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98" y="-28700"/>
            <a:ext cx="4695701" cy="5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My Documents\Downloads\H1bm_Infok.Vn-2_W6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8700"/>
            <a:ext cx="4524499" cy="5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gum my bear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45031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gum my bear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057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gummy bear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6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gum my bear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34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gum my bear 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0215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gum my bear 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718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gum my bear 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</a:t>
            </a:r>
          </a:p>
          <a:p>
            <a:pPr algn="ctr"/>
            <a:r>
              <a:rPr lang="en-US" sz="7200" b="1" dirty="0" smtClean="0">
                <a:solidFill>
                  <a:srgbClr val="0000FF"/>
                </a:solidFill>
              </a:rPr>
              <a:t>Ai </a:t>
            </a:r>
            <a:r>
              <a:rPr lang="en-US" sz="7200" b="1" dirty="0" err="1" smtClean="0">
                <a:solidFill>
                  <a:srgbClr val="0000FF"/>
                </a:solidFill>
              </a:rPr>
              <a:t>nhanh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hơn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nào</a:t>
            </a:r>
            <a:r>
              <a:rPr lang="en-US" sz="7200" b="1" dirty="0" smtClean="0">
                <a:solidFill>
                  <a:srgbClr val="0000FF"/>
                </a:solidFill>
              </a:rPr>
              <a:t>? 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64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Hát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6000" b="1" dirty="0" err="1" smtClean="0">
                <a:solidFill>
                  <a:srgbClr val="0000FF"/>
                </a:solidFill>
              </a:rPr>
              <a:t>Mình</a:t>
            </a:r>
            <a:r>
              <a:rPr lang="en-US" sz="6000" b="1" dirty="0" smtClean="0"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</a:rPr>
              <a:t>đi</a:t>
            </a:r>
            <a:r>
              <a:rPr lang="en-US" sz="6000" b="1" dirty="0" smtClean="0"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</a:rPr>
              <a:t>chơi</a:t>
            </a:r>
            <a:r>
              <a:rPr lang="en-US" sz="6000" b="1" dirty="0" smtClean="0"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</a:rPr>
              <a:t>nhé</a:t>
            </a:r>
            <a:r>
              <a:rPr lang="en-US" sz="6000" b="1" dirty="0" smtClean="0"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</a:rPr>
              <a:t>bé</a:t>
            </a:r>
            <a:r>
              <a:rPr lang="en-US" sz="6000" b="1" dirty="0" smtClean="0"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</a:rPr>
              <a:t>ơi</a:t>
            </a:r>
            <a:r>
              <a:rPr lang="en-US" sz="6000" b="1" dirty="0" smtClean="0">
                <a:solidFill>
                  <a:srgbClr val="0000FF"/>
                </a:solidFill>
              </a:rPr>
              <a:t>  </a:t>
            </a:r>
            <a:endParaRPr lang="en-US" sz="6000" b="1" dirty="0">
              <a:solidFill>
                <a:srgbClr val="0000FF"/>
              </a:solidFill>
            </a:endParaRPr>
          </a:p>
        </p:txBody>
      </p:sp>
      <p:pic>
        <p:nvPicPr>
          <p:cNvPr id="2" name="minh di choi nhe be 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5904" y="434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</a:rPr>
              <a:t>Mở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rộng</a:t>
            </a:r>
            <a:r>
              <a:rPr lang="en-US" sz="3600" b="1" dirty="0" smtClean="0">
                <a:solidFill>
                  <a:srgbClr val="0000FF"/>
                </a:solidFill>
              </a:rPr>
              <a:t>: </a:t>
            </a:r>
            <a:r>
              <a:rPr lang="en-US" sz="3600" b="1" dirty="0" err="1" smtClean="0">
                <a:solidFill>
                  <a:srgbClr val="0000FF"/>
                </a:solidFill>
              </a:rPr>
              <a:t>Kĩ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năng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thoát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hiểm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khi</a:t>
            </a:r>
            <a:r>
              <a:rPr lang="en-US" sz="3600" b="1" dirty="0" smtClean="0">
                <a:solidFill>
                  <a:srgbClr val="0000FF"/>
                </a:solidFill>
              </a:rPr>
              <a:t> ô </a:t>
            </a:r>
            <a:r>
              <a:rPr lang="en-US" sz="3600" b="1" dirty="0" err="1" smtClean="0">
                <a:solidFill>
                  <a:srgbClr val="0000FF"/>
                </a:solidFill>
              </a:rPr>
              <a:t>tô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rơi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xuống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nước</a:t>
            </a:r>
            <a:r>
              <a:rPr lang="en-US" sz="3600" b="1" dirty="0" smtClean="0">
                <a:solidFill>
                  <a:srgbClr val="0000FF"/>
                </a:solidFill>
              </a:rPr>
              <a:t>  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2" name="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00328"/>
            <a:ext cx="9144000" cy="5657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" y="1295400"/>
            <a:ext cx="792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HĐ 4: </a:t>
            </a:r>
            <a:r>
              <a:rPr lang="en-US" sz="5400" b="1" dirty="0" err="1" smtClean="0">
                <a:solidFill>
                  <a:srgbClr val="0000FF"/>
                </a:solidFill>
              </a:rPr>
              <a:t>Bé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thực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hành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kĩ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năng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thoát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hiểm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khi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bị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bỏ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quên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trên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xe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endParaRPr lang="en-US" sz="5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" y="1295400"/>
            <a:ext cx="792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3. </a:t>
            </a:r>
            <a:r>
              <a:rPr lang="en-US" sz="5400" b="1" dirty="0" err="1" smtClean="0">
                <a:solidFill>
                  <a:srgbClr val="0000FF"/>
                </a:solidFill>
              </a:rPr>
              <a:t>kết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thúc</a:t>
            </a:r>
            <a:endParaRPr lang="en-US" sz="5400" b="1" dirty="0" smtClean="0">
              <a:solidFill>
                <a:srgbClr val="0000FF"/>
              </a:solidFill>
            </a:endParaRPr>
          </a:p>
          <a:p>
            <a:pPr algn="ctr"/>
            <a:r>
              <a:rPr lang="en-US" sz="5400" b="1" dirty="0" err="1" smtClean="0">
                <a:solidFill>
                  <a:srgbClr val="0000FF"/>
                </a:solidFill>
              </a:rPr>
              <a:t>Hát</a:t>
            </a:r>
            <a:r>
              <a:rPr lang="en-US" sz="5400" b="1" dirty="0" smtClean="0">
                <a:solidFill>
                  <a:srgbClr val="0000FF"/>
                </a:solidFill>
              </a:rPr>
              <a:t>: </a:t>
            </a:r>
            <a:r>
              <a:rPr lang="en-US" sz="5400" b="1" dirty="0" err="1" smtClean="0">
                <a:solidFill>
                  <a:srgbClr val="0000FF"/>
                </a:solidFill>
              </a:rPr>
              <a:t>Những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điều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thú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vị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theo</a:t>
            </a:r>
            <a:r>
              <a:rPr lang="en-US" sz="5400" b="1" dirty="0" smtClean="0">
                <a:solidFill>
                  <a:srgbClr val="0000FF"/>
                </a:solidFill>
              </a:rPr>
              <a:t> ta </a:t>
            </a:r>
            <a:r>
              <a:rPr lang="en-US" sz="5400" b="1" dirty="0" err="1" smtClean="0">
                <a:solidFill>
                  <a:srgbClr val="0000FF"/>
                </a:solidFill>
              </a:rPr>
              <a:t>từng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ngày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endParaRPr lang="en-US" sz="5400" b="1" dirty="0">
              <a:solidFill>
                <a:srgbClr val="0000FF"/>
              </a:solidFill>
            </a:endParaRPr>
          </a:p>
        </p:txBody>
      </p:sp>
      <p:pic>
        <p:nvPicPr>
          <p:cNvPr id="2" name="nhung dieu thu vi quanh ta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" y="12954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00FF"/>
                </a:solidFill>
              </a:rPr>
              <a:t>Xin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chân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thành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cảm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ơn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các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cô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và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các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bé</a:t>
            </a:r>
            <a:endParaRPr lang="en-US" sz="54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9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8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304800"/>
            <a:ext cx="9144000" cy="68580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888" y="-144463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* HĐ1: XEM BẢN TIN THỜI SỰ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2" name="bo que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975" y="459581"/>
            <a:ext cx="8531225" cy="63984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8400" y="3886200"/>
            <a:ext cx="3886200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 3: 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 QUẢ  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30"/>
          <p:cNvGrpSpPr/>
          <p:nvPr/>
        </p:nvGrpSpPr>
        <p:grpSpPr>
          <a:xfrm>
            <a:off x="0" y="-990600"/>
            <a:ext cx="9144000" cy="7848600"/>
            <a:chOff x="0" y="-914400"/>
            <a:chExt cx="9144000" cy="7848600"/>
          </a:xfrm>
        </p:grpSpPr>
        <p:pic>
          <p:nvPicPr>
            <p:cNvPr id="37898" name="Picture 10" descr="Hình ảnh có liên qua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-914400"/>
              <a:ext cx="9144000" cy="7848600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762000" y="381000"/>
              <a:ext cx="7315200" cy="64633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* HĐ2: HOẠT ĐỘNG NHÓM  </a:t>
              </a:r>
              <a:endPara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4800" y="2057400"/>
              <a:ext cx="3048000" cy="156966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1:  </a:t>
              </a:r>
            </a:p>
            <a:p>
              <a:pPr algn="ctr"/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thần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bỏ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quên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endPara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19800" y="1981200"/>
              <a:ext cx="3124200" cy="113877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2: </a:t>
              </a:r>
            </a:p>
            <a:p>
              <a:pPr algn="ctr"/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thoát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5400000">
              <a:off x="3048000" y="2438400"/>
              <a:ext cx="2743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0800000" flipV="1">
              <a:off x="1524000" y="1066800"/>
              <a:ext cx="2895602" cy="99059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4419600" y="1066800"/>
              <a:ext cx="350520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048000" y="3810000"/>
              <a:ext cx="3124200" cy="113877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3: </a:t>
              </a:r>
            </a:p>
            <a:p>
              <a:pPr algn="ctr"/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Hậu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bỏ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quên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502" y="476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HĐ3: 6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6-ky-nang-giup-tre-thoat-khoi-nguy-hiem-khi-bi-bo-quen-tren-xe-o-to--nguon-antv-075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1" y="1066800"/>
            <a:ext cx="8314266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791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1: </a:t>
            </a:r>
            <a:r>
              <a:rPr lang="en-US" b="1" dirty="0" err="1" smtClean="0">
                <a:solidFill>
                  <a:srgbClr val="0000FF"/>
                </a:solidFill>
              </a:rPr>
              <a:t>Luôn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giữ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bình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tĩnh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:\My Documents\Downloads\binh ti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598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770" y="58674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2: </a:t>
            </a:r>
            <a:r>
              <a:rPr lang="en-US" b="1" dirty="0" err="1" smtClean="0">
                <a:solidFill>
                  <a:srgbClr val="0000FF"/>
                </a:solidFill>
              </a:rPr>
              <a:t>Bấm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còi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xe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:\My Documents\Downloads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5" y="59436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3: </a:t>
            </a:r>
            <a:r>
              <a:rPr lang="en-US" b="1" dirty="0" err="1" smtClean="0">
                <a:solidFill>
                  <a:srgbClr val="0000FF"/>
                </a:solidFill>
              </a:rPr>
              <a:t>Mở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cửa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xe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:\My Documents\Downloads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" y="7937"/>
            <a:ext cx="4518660" cy="326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y Documents\Downloads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1"/>
            <a:ext cx="4648200" cy="324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My Documents\Downloads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76600"/>
            <a:ext cx="46482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Documents and Settings\All user XP3- 2015\Desktop\2812_5235_0_kho__a_cu____a_tu_______o____ng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" y="3276600"/>
            <a:ext cx="451866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93" y="57150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4: </a:t>
            </a:r>
            <a:r>
              <a:rPr lang="en-US" b="1" dirty="0" err="1" smtClean="0">
                <a:solidFill>
                  <a:srgbClr val="0000FF"/>
                </a:solidFill>
              </a:rPr>
              <a:t>Vẫy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tay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ra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hiệu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:\My Documents\Downloads\vay t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0"/>
            <a:ext cx="9165771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17&quot;&gt;&lt;property id=&quot;20148&quot; value=&quot;5&quot;/&gt;&lt;property id=&quot;20300&quot; value=&quot;Slide 13&quot;/&gt;&lt;property id=&quot;20307&quot; value=&quot;265&quot;/&gt;&lt;/object&gt;&lt;object type=&quot;3&quot; unique_id=&quot;10051&quot;&gt;&lt;property id=&quot;20148&quot; value=&quot;5&quot;/&gt;&lt;property id=&quot;20300&quot; value=&quot;Slide 3&quot;/&gt;&lt;property id=&quot;20307&quot; value=&quot;286&quot;/&gt;&lt;/object&gt;&lt;object type=&quot;3&quot; unique_id=&quot;14127&quot;&gt;&lt;property id=&quot;20148&quot; value=&quot;5&quot;/&gt;&lt;property id=&quot;20300&quot; value=&quot;Slide 17 - &amp;quot;Kết thúc giờ học&amp;#x0D;&amp;#x0A;&amp;quot;&quot;/&gt;&lt;property id=&quot;20307&quot; value=&quot;304&quot;/&gt;&lt;/object&gt;&lt;object type=&quot;3&quot; unique_id=&quot;14206&quot;&gt;&lt;property id=&quot;20148&quot; value=&quot;5&quot;/&gt;&lt;property id=&quot;20300&quot; value=&quot;Slide 1&quot;/&gt;&lt;property id=&quot;20307&quot; value=&quot;305&quot;/&gt;&lt;/object&gt;&lt;object type=&quot;3&quot; unique_id=&quot;14207&quot;&gt;&lt;property id=&quot;20148&quot; value=&quot;5&quot;/&gt;&lt;property id=&quot;20300&quot; value=&quot;Slide 2&quot;/&gt;&lt;property id=&quot;20307&quot; value=&quot;306&quot;/&gt;&lt;/object&gt;&lt;object type=&quot;3&quot; unique_id=&quot;14489&quot;&gt;&lt;property id=&quot;20148&quot; value=&quot;5&quot;/&gt;&lt;property id=&quot;20300&quot; value=&quot;Slide 4&quot;/&gt;&lt;property id=&quot;20307&quot; value=&quot;310&quot;/&gt;&lt;/object&gt;&lt;object type=&quot;3&quot; unique_id=&quot;14491&quot;&gt;&lt;property id=&quot;20148&quot; value=&quot;5&quot;/&gt;&lt;property id=&quot;20300&quot; value=&quot;Slide 5&quot;/&gt;&lt;property id=&quot;20307&quot; value=&quot;308&quot;/&gt;&lt;/object&gt;&lt;object type=&quot;3&quot; unique_id=&quot;14926&quot;&gt;&lt;property id=&quot;20148&quot; value=&quot;5&quot;/&gt;&lt;property id=&quot;20300&quot; value=&quot;Slide 7&quot;/&gt;&lt;property id=&quot;20307&quot; value=&quot;315&quot;/&gt;&lt;/object&gt;&lt;object type=&quot;3&quot; unique_id=&quot;14927&quot;&gt;&lt;property id=&quot;20148&quot; value=&quot;5&quot;/&gt;&lt;property id=&quot;20300&quot; value=&quot;Slide 8&quot;/&gt;&lt;property id=&quot;20307&quot; value=&quot;311&quot;/&gt;&lt;/object&gt;&lt;object type=&quot;3&quot; unique_id=&quot;14928&quot;&gt;&lt;property id=&quot;20148&quot; value=&quot;5&quot;/&gt;&lt;property id=&quot;20300&quot; value=&quot;Slide 9&quot;/&gt;&lt;property id=&quot;20307&quot; value=&quot;316&quot;/&gt;&lt;/object&gt;&lt;object type=&quot;3&quot; unique_id=&quot;14929&quot;&gt;&lt;property id=&quot;20148&quot; value=&quot;5&quot;/&gt;&lt;property id=&quot;20300&quot; value=&quot;Slide 10&quot;/&gt;&lt;property id=&quot;20307&quot; value=&quot;318&quot;/&gt;&lt;/object&gt;&lt;object type=&quot;3&quot; unique_id=&quot;14930&quot;&gt;&lt;property id=&quot;20148&quot; value=&quot;5&quot;/&gt;&lt;property id=&quot;20300&quot; value=&quot;Slide 12&quot;/&gt;&lt;property id=&quot;20307&quot; value=&quot;317&quot;/&gt;&lt;/object&gt;&lt;object type=&quot;3&quot; unique_id=&quot;15062&quot;&gt;&lt;property id=&quot;20148&quot; value=&quot;5&quot;/&gt;&lt;property id=&quot;20300&quot; value=&quot;Slide 11&quot;/&gt;&lt;property id=&quot;20307&quot; value=&quot;319&quot;/&gt;&lt;/object&gt;&lt;object type=&quot;3&quot; unique_id=&quot;15168&quot;&gt;&lt;property id=&quot;20148&quot; value=&quot;5&quot;/&gt;&lt;property id=&quot;20300&quot; value=&quot;Slide 14&quot;/&gt;&lt;property id=&quot;20307&quot; value=&quot;321&quot;/&gt;&lt;/object&gt;&lt;object type=&quot;3&quot; unique_id=&quot;15169&quot;&gt;&lt;property id=&quot;20148&quot; value=&quot;5&quot;/&gt;&lt;property id=&quot;20300&quot; value=&quot;Slide 16&quot;/&gt;&lt;property id=&quot;20307&quot; value=&quot;320&quot;/&gt;&lt;/object&gt;&lt;object type=&quot;3&quot; unique_id=&quot;15227&quot;&gt;&lt;property id=&quot;20148&quot; value=&quot;5&quot;/&gt;&lt;property id=&quot;20300&quot; value=&quot;Slide 15&quot;/&gt;&lt;property id=&quot;20307&quot; value=&quot;32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13537403</TotalTime>
  <Words>365</Words>
  <Application>Microsoft Office PowerPoint</Application>
  <PresentationFormat>On-screen Show (4:3)</PresentationFormat>
  <Paragraphs>190</Paragraphs>
  <Slides>24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Kĩ năng 1: Luôn giữ bình tĩnh</vt:lpstr>
      <vt:lpstr>Kĩ năng 2: Bấm còi xe</vt:lpstr>
      <vt:lpstr>Kĩ năng 3: Mở cửa xe</vt:lpstr>
      <vt:lpstr>Kĩ năng 4: Vẫy tay ra hiệu</vt:lpstr>
      <vt:lpstr>Kĩ năng 5: bật đèn khẩn cấp  ( đèn hazard)</vt:lpstr>
      <vt:lpstr>Kĩ năng 6: Dùng búa thoát hiểm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ĐIỆN TỬ   DẠY TRẺ PHÒNG TRÁNH BỊ XÂM HẠI TÌNH DỤC  Giáo viên: Nguyễn Thị Ngân Lớp: MGL A2- Trường MN Giang Biên</dc:title>
  <dc:creator>BTC</dc:creator>
  <cp:lastModifiedBy>Admin</cp:lastModifiedBy>
  <cp:revision>315</cp:revision>
  <dcterms:created xsi:type="dcterms:W3CDTF">2018-01-21T08:34:09Z</dcterms:created>
  <dcterms:modified xsi:type="dcterms:W3CDTF">2023-03-13T02:55:14Z</dcterms:modified>
</cp:coreProperties>
</file>