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6" r:id="rId2"/>
    <p:sldId id="256" r:id="rId3"/>
    <p:sldId id="259" r:id="rId4"/>
    <p:sldId id="260" r:id="rId5"/>
    <p:sldId id="263" r:id="rId6"/>
    <p:sldId id="264" r:id="rId7"/>
    <p:sldId id="266" r:id="rId8"/>
    <p:sldId id="267" r:id="rId9"/>
    <p:sldId id="268" r:id="rId10"/>
    <p:sldId id="271" r:id="rId11"/>
    <p:sldId id="272" r:id="rId12"/>
    <p:sldId id="273" r:id="rId13"/>
    <p:sldId id="274" r:id="rId14"/>
    <p:sldId id="275" r:id="rId15"/>
  </p:sldIdLst>
  <p:sldSz cx="18288000" cy="10287000"/>
  <p:notesSz cx="6858000" cy="9144000"/>
  <p:embeddedFontLst>
    <p:embeddedFont>
      <p:font typeface="Noto Serif Display Black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2" d="100"/>
          <a:sy n="42" d="100"/>
        </p:scale>
        <p:origin x="-438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0.jpeg"/><Relationship Id="rId5" Type="http://schemas.openxmlformats.org/officeDocument/2006/relationships/image" Target="../media/image4.svg"/><Relationship Id="rId10" Type="http://schemas.openxmlformats.org/officeDocument/2006/relationships/image" Target="../media/image19.jpeg"/><Relationship Id="rId4" Type="http://schemas.openxmlformats.org/officeDocument/2006/relationships/image" Target="../media/image5.pn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3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0.jpeg"/><Relationship Id="rId5" Type="http://schemas.openxmlformats.org/officeDocument/2006/relationships/image" Target="../media/image4.svg"/><Relationship Id="rId10" Type="http://schemas.openxmlformats.org/officeDocument/2006/relationships/image" Target="../media/image19.jpeg"/><Relationship Id="rId4" Type="http://schemas.openxmlformats.org/officeDocument/2006/relationships/image" Target="../media/image5.pn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3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0.jpeg"/><Relationship Id="rId5" Type="http://schemas.openxmlformats.org/officeDocument/2006/relationships/image" Target="../media/image4.svg"/><Relationship Id="rId10" Type="http://schemas.openxmlformats.org/officeDocument/2006/relationships/image" Target="../media/image19.jpeg"/><Relationship Id="rId4" Type="http://schemas.openxmlformats.org/officeDocument/2006/relationships/image" Target="../media/image5.pn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3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0.jpeg"/><Relationship Id="rId5" Type="http://schemas.openxmlformats.org/officeDocument/2006/relationships/image" Target="../media/image4.svg"/><Relationship Id="rId10" Type="http://schemas.openxmlformats.org/officeDocument/2006/relationships/image" Target="../media/image19.jpeg"/><Relationship Id="rId4" Type="http://schemas.openxmlformats.org/officeDocument/2006/relationships/image" Target="../media/image5.png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3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0.jpeg"/><Relationship Id="rId5" Type="http://schemas.openxmlformats.org/officeDocument/2006/relationships/image" Target="../media/image4.svg"/><Relationship Id="rId10" Type="http://schemas.openxmlformats.org/officeDocument/2006/relationships/image" Target="../media/image19.jpeg"/><Relationship Id="rId4" Type="http://schemas.openxmlformats.org/officeDocument/2006/relationships/image" Target="../media/image5.pn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svg"/><Relationship Id="rId10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1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"/>
            <a:ext cx="18288000" cy="1021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38600" y="-7620"/>
            <a:ext cx="97604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UBND QUẬN LONG BIÊN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TRƯỜNG MẦM NON GIANG BIÊN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764" y="1943099"/>
            <a:ext cx="1321236" cy="13951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3244" y="4681835"/>
            <a:ext cx="884152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Gia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đình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bé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đón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tết</a:t>
            </a:r>
            <a:endParaRPr lang="en-US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LỨA TUỔI 3 - 4 TUỔI</a:t>
            </a:r>
          </a:p>
          <a:p>
            <a:pPr algn="ctr"/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nga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56978" y="3543300"/>
            <a:ext cx="7313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PHÁT TRIỂN NHẬN THỨC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05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69569" y="8661683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6469132" y="8661683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-2030" y="169085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6469132" y="2030"/>
            <a:ext cx="1723289" cy="171923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 l="2953" r="13871"/>
          <a:stretch>
            <a:fillRect/>
          </a:stretch>
        </p:blipFill>
        <p:spPr>
          <a:xfrm>
            <a:off x="71599" y="1520489"/>
            <a:ext cx="4777404" cy="30585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971919" y="1694491"/>
            <a:ext cx="4316081" cy="291335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 t="806" b="7094"/>
          <a:stretch>
            <a:fillRect/>
          </a:stretch>
        </p:blipFill>
        <p:spPr>
          <a:xfrm>
            <a:off x="9818836" y="1694491"/>
            <a:ext cx="4153083" cy="286868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rcRect l="3306" r="3306"/>
          <a:stretch>
            <a:fillRect/>
          </a:stretch>
        </p:blipFill>
        <p:spPr>
          <a:xfrm>
            <a:off x="5108938" y="1647886"/>
            <a:ext cx="4425666" cy="2961895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455526" y="-85725"/>
            <a:ext cx="12158155" cy="1606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  <a:spcBef>
                <a:spcPct val="0"/>
              </a:spcBef>
            </a:pP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04019" y="4814252"/>
            <a:ext cx="512564" cy="953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617395" y="5019675"/>
            <a:ext cx="512564" cy="953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737006" y="5019675"/>
            <a:ext cx="512564" cy="953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 dirty="0" smtClean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5799" dirty="0">
              <a:solidFill>
                <a:srgbClr val="F6D2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809207" y="4814252"/>
            <a:ext cx="512564" cy="953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69569" y="8661683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6469132" y="8661683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-2030" y="169085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6469132" y="2030"/>
            <a:ext cx="1723289" cy="171923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 r="10917"/>
          <a:stretch>
            <a:fillRect/>
          </a:stretch>
        </p:blipFill>
        <p:spPr>
          <a:xfrm>
            <a:off x="-28067" y="1752277"/>
            <a:ext cx="4777404" cy="285575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802187" y="1694491"/>
            <a:ext cx="4316081" cy="291335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41758" y="5501718"/>
            <a:ext cx="3807677" cy="285575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3400848" y="1797135"/>
            <a:ext cx="4425666" cy="276604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455526" y="5143500"/>
            <a:ext cx="1481665" cy="529695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3455526" y="-85725"/>
            <a:ext cx="12158155" cy="1606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  <a:spcBef>
                <a:spcPct val="0"/>
              </a:spcBef>
            </a:pP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69569" y="8661683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6469132" y="8661683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-2030" y="169085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6469132" y="2030"/>
            <a:ext cx="1723289" cy="171923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 r="10917"/>
          <a:stretch>
            <a:fillRect/>
          </a:stretch>
        </p:blipFill>
        <p:spPr>
          <a:xfrm>
            <a:off x="-28067" y="1752277"/>
            <a:ext cx="4777404" cy="285575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802187" y="1694491"/>
            <a:ext cx="4316081" cy="291335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41758" y="5501718"/>
            <a:ext cx="3807677" cy="285575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196359" y="5673195"/>
            <a:ext cx="4425666" cy="276604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455526" y="5143500"/>
            <a:ext cx="1481665" cy="529695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3455526" y="-85725"/>
            <a:ext cx="12158155" cy="1606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  <a:spcBef>
                <a:spcPct val="0"/>
              </a:spcBef>
            </a:pP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69569" y="8661683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6469132" y="8661683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-2030" y="169085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6469132" y="2030"/>
            <a:ext cx="1723289" cy="171923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 r="10917"/>
          <a:stretch>
            <a:fillRect/>
          </a:stretch>
        </p:blipFill>
        <p:spPr>
          <a:xfrm>
            <a:off x="8763618" y="5673195"/>
            <a:ext cx="4777404" cy="285575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802187" y="1694491"/>
            <a:ext cx="4316081" cy="291335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41758" y="5501718"/>
            <a:ext cx="3807677" cy="285575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196359" y="5673195"/>
            <a:ext cx="4425666" cy="276604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455526" y="5143500"/>
            <a:ext cx="1481665" cy="529695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3455526" y="-85725"/>
            <a:ext cx="12158155" cy="1606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  <a:spcBef>
                <a:spcPct val="0"/>
              </a:spcBef>
            </a:pP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403167" y="5236870"/>
            <a:ext cx="1481665" cy="529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69569" y="8661683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6469132" y="8661683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-2030" y="169085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6469132" y="2030"/>
            <a:ext cx="1723289" cy="171923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 r="10917"/>
          <a:stretch>
            <a:fillRect/>
          </a:stretch>
        </p:blipFill>
        <p:spPr>
          <a:xfrm>
            <a:off x="8763618" y="5673195"/>
            <a:ext cx="4777404" cy="285575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874311" y="5766565"/>
            <a:ext cx="4316081" cy="291335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41758" y="5501718"/>
            <a:ext cx="3807677" cy="285575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196359" y="5673195"/>
            <a:ext cx="4425666" cy="276604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455526" y="5143500"/>
            <a:ext cx="1481665" cy="529695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3455526" y="2119246"/>
            <a:ext cx="12158155" cy="1606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  <a:spcBef>
                <a:spcPct val="0"/>
              </a:spcBef>
            </a:pP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403167" y="5236870"/>
            <a:ext cx="1481665" cy="52969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2719461" y="5143500"/>
            <a:ext cx="1481665" cy="529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4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10427" y="994321"/>
            <a:ext cx="6488173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62"/>
              </a:lnSpc>
            </a:pPr>
            <a:r>
              <a:rPr lang="en-US" sz="8065" spc="-80" dirty="0">
                <a:solidFill>
                  <a:srgbClr val="EBCC14"/>
                </a:solidFill>
                <a:latin typeface="Times New Roman" pitchFamily="18" charset="0"/>
                <a:cs typeface="Times New Roman" pitchFamily="18" charset="0"/>
              </a:rPr>
              <a:t>TRÒCHƠI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215998" y="-1020041"/>
            <a:ext cx="6316469" cy="6102997"/>
            <a:chOff x="0" y="0"/>
            <a:chExt cx="8421958" cy="8137330"/>
          </a:xfrm>
        </p:grpSpPr>
      </p:grpSp>
      <p:grpSp>
        <p:nvGrpSpPr>
          <p:cNvPr id="4" name="Group 4"/>
          <p:cNvGrpSpPr/>
          <p:nvPr/>
        </p:nvGrpSpPr>
        <p:grpSpPr>
          <a:xfrm>
            <a:off x="11798600" y="-1172441"/>
            <a:ext cx="6737677" cy="6892337"/>
            <a:chOff x="0" y="0"/>
            <a:chExt cx="8983569" cy="9189783"/>
          </a:xfrm>
        </p:grpSpPr>
      </p:grpSp>
      <p:grpSp>
        <p:nvGrpSpPr>
          <p:cNvPr id="5" name="Group 5"/>
          <p:cNvGrpSpPr/>
          <p:nvPr/>
        </p:nvGrpSpPr>
        <p:grpSpPr>
          <a:xfrm>
            <a:off x="1597785" y="4093003"/>
            <a:ext cx="13750960" cy="4598499"/>
            <a:chOff x="0" y="542925"/>
            <a:chExt cx="18334614" cy="6131332"/>
          </a:xfrm>
        </p:grpSpPr>
        <p:sp>
          <p:nvSpPr>
            <p:cNvPr id="6" name="TextBox 6"/>
            <p:cNvSpPr txBox="1"/>
            <p:nvPr/>
          </p:nvSpPr>
          <p:spPr>
            <a:xfrm>
              <a:off x="0" y="3703872"/>
              <a:ext cx="18334614" cy="2970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172"/>
                </a:lnSpc>
                <a:spcBef>
                  <a:spcPct val="0"/>
                </a:spcBef>
              </a:pPr>
              <a:r>
                <a:rPr lang="en-US" sz="19080" dirty="0">
                  <a:solidFill>
                    <a:srgbClr val="FF66C4"/>
                  </a:solidFill>
                  <a:latin typeface="Times New Roman" pitchFamily="18" charset="0"/>
                  <a:cs typeface="Times New Roman" pitchFamily="18" charset="0"/>
                </a:rPr>
                <a:t>MAY MẮN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542925"/>
              <a:ext cx="18334614" cy="2970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172"/>
                </a:lnSpc>
                <a:spcBef>
                  <a:spcPct val="0"/>
                </a:spcBef>
              </a:pPr>
              <a:r>
                <a:rPr lang="en-US" sz="19080" dirty="0">
                  <a:solidFill>
                    <a:srgbClr val="B2EDEF"/>
                  </a:solidFill>
                  <a:latin typeface="Times New Roman" pitchFamily="18" charset="0"/>
                  <a:cs typeface="Times New Roman" pitchFamily="18" charset="0"/>
                </a:rPr>
                <a:t>LÌ XÌ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569470" y="7994240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5995240" y="7994240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569470" y="573530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5995240" y="573530"/>
            <a:ext cx="1723289" cy="171923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8492">
            <a:off x="1575951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708657" y="235391"/>
            <a:ext cx="12726811" cy="1988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  <a:spcBef>
                <a:spcPct val="0"/>
              </a:spcBef>
            </a:pPr>
            <a:r>
              <a:rPr lang="en-US" sz="5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5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5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5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5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5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5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2616925"/>
            <a:ext cx="15828185" cy="4871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2"/>
              </a:lnSpc>
              <a:spcBef>
                <a:spcPct val="0"/>
              </a:spcBef>
            </a:pP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9722"/>
              </a:lnSpc>
              <a:spcBef>
                <a:spcPct val="0"/>
              </a:spcBef>
            </a:pP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        2/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944" dirty="0">
              <a:solidFill>
                <a:srgbClr val="F6D24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9722"/>
              </a:lnSpc>
              <a:spcBef>
                <a:spcPct val="0"/>
              </a:spcBef>
            </a:pP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              3/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endParaRPr lang="en-US" sz="6944" dirty="0">
              <a:solidFill>
                <a:srgbClr val="F6D24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9722"/>
              </a:lnSpc>
              <a:spcBef>
                <a:spcPct val="0"/>
              </a:spcBef>
            </a:pP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                       4/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endParaRPr lang="en-US" sz="6944" dirty="0">
              <a:solidFill>
                <a:srgbClr val="F6D24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C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34" r="1134"/>
          <a:stretch>
            <a:fillRect/>
          </a:stretch>
        </p:blipFill>
        <p:spPr>
          <a:xfrm>
            <a:off x="704979" y="822099"/>
            <a:ext cx="6776410" cy="43214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4144" b="4144"/>
          <a:stretch>
            <a:fillRect/>
          </a:stretch>
        </p:blipFill>
        <p:spPr>
          <a:xfrm>
            <a:off x="10590499" y="1028700"/>
            <a:ext cx="6425211" cy="44194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71344" y="6197574"/>
            <a:ext cx="6145312" cy="408942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51795" y="68753"/>
            <a:ext cx="5082778" cy="6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7"/>
              </a:lnSpc>
              <a:spcBef>
                <a:spcPct val="0"/>
              </a:spcBef>
            </a:pPr>
            <a:r>
              <a:rPr lang="en-US" sz="382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826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82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26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82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26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82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26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82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561455" y="-76200"/>
            <a:ext cx="4483298" cy="624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32"/>
              </a:lnSpc>
              <a:spcBef>
                <a:spcPct val="0"/>
              </a:spcBef>
            </a:pPr>
            <a:r>
              <a:rPr lang="en-US" sz="380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sz="380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80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80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endParaRPr lang="en-US" sz="3809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239197" y="7687170"/>
            <a:ext cx="3707973" cy="1571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7"/>
              </a:lnSpc>
              <a:spcBef>
                <a:spcPct val="0"/>
              </a:spcBef>
            </a:pPr>
            <a:r>
              <a:rPr lang="en-US" sz="451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2/</a:t>
            </a:r>
            <a:r>
              <a:rPr lang="en-US" sz="4519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451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1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451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1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51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1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endParaRPr lang="en-US" sz="4519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569470" y="7994240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5995240" y="7994240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569470" y="573530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5995240" y="573530"/>
            <a:ext cx="1723289" cy="171923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8492">
            <a:off x="1575951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708657" y="1433145"/>
            <a:ext cx="12726811" cy="100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40"/>
              </a:lnSpc>
              <a:spcBef>
                <a:spcPct val="0"/>
              </a:spcBef>
            </a:pPr>
            <a:r>
              <a:rPr lang="en-US" sz="61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6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1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1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1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6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1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6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1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1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6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1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6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615309" y="3418369"/>
            <a:ext cx="9057382" cy="3615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3"/>
              </a:lnSpc>
              <a:spcBef>
                <a:spcPct val="0"/>
              </a:spcBef>
            </a:pPr>
            <a:r>
              <a:rPr lang="en-US" sz="6887" dirty="0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6887" dirty="0" err="1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887" dirty="0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887" dirty="0" err="1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6887" dirty="0">
              <a:solidFill>
                <a:srgbClr val="B2EDE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9643"/>
              </a:lnSpc>
              <a:spcBef>
                <a:spcPct val="0"/>
              </a:spcBef>
            </a:pPr>
            <a:r>
              <a:rPr lang="en-US" sz="6887" dirty="0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6887" dirty="0" err="1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887" dirty="0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887" dirty="0" err="1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6887" dirty="0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887" dirty="0" err="1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887" dirty="0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 Mai</a:t>
            </a:r>
          </a:p>
          <a:p>
            <a:pPr algn="ctr">
              <a:lnSpc>
                <a:spcPts val="9643"/>
              </a:lnSpc>
              <a:spcBef>
                <a:spcPct val="0"/>
              </a:spcBef>
            </a:pPr>
            <a:r>
              <a:rPr lang="en-US" sz="6887" dirty="0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6887" dirty="0" err="1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887" dirty="0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887" dirty="0" err="1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endParaRPr lang="en-US" sz="6887" dirty="0">
              <a:solidFill>
                <a:srgbClr val="B2EDE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3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3128" y="829747"/>
            <a:ext cx="8009845" cy="53301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45851" y="3692407"/>
            <a:ext cx="7227400" cy="541357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336032" y="6741669"/>
            <a:ext cx="4807148" cy="141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80"/>
              </a:lnSpc>
              <a:spcBef>
                <a:spcPct val="0"/>
              </a:spcBef>
            </a:pPr>
            <a:r>
              <a:rPr lang="en-US" sz="8200" dirty="0">
                <a:solidFill>
                  <a:srgbClr val="B2EDEF"/>
                </a:solidFill>
                <a:latin typeface="Noto Serif Display Black"/>
              </a:rPr>
              <a:t> </a:t>
            </a:r>
            <a:r>
              <a:rPr lang="en-US" sz="8200" dirty="0" err="1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8200" dirty="0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200" dirty="0" err="1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8200" dirty="0">
              <a:solidFill>
                <a:srgbClr val="B2EDE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696991" y="1598098"/>
            <a:ext cx="4525119" cy="141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20"/>
              </a:lnSpc>
              <a:spcBef>
                <a:spcPct val="0"/>
              </a:spcBef>
            </a:pPr>
            <a:r>
              <a:rPr lang="en-US" sz="8300" dirty="0" err="1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8300" dirty="0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 Mai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7" r="1031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891135" y="266700"/>
            <a:ext cx="12505730" cy="900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59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E40E0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dirty="0">
                <a:solidFill>
                  <a:srgbClr val="E40E0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E40E0E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endParaRPr lang="en-US" sz="6000" dirty="0">
              <a:solidFill>
                <a:srgbClr val="E40E0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1760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dong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endParaRPr lang="en-US" sz="6000" dirty="0">
              <a:solidFill>
                <a:srgbClr val="17255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1760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6000" dirty="0">
              <a:solidFill>
                <a:srgbClr val="17255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1760"/>
              </a:lnSpc>
              <a:spcBef>
                <a:spcPct val="0"/>
              </a:spcBef>
            </a:pP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endParaRPr lang="en-US" sz="6000" dirty="0">
              <a:solidFill>
                <a:srgbClr val="17255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1760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ts val="10640"/>
              </a:lnSpc>
              <a:spcBef>
                <a:spcPct val="0"/>
              </a:spcBef>
            </a:pP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               (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569470" y="7994240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5995240" y="7994240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569470" y="573530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5995240" y="573530"/>
            <a:ext cx="1723289" cy="171923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-743079" y="2604636"/>
            <a:ext cx="2629158" cy="4720132"/>
            <a:chOff x="0" y="0"/>
            <a:chExt cx="3505544" cy="6293509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534916"/>
              <a:ext cx="3505544" cy="5758593"/>
            </a:xfrm>
            <a:prstGeom prst="rect">
              <a:avLst/>
            </a:prstGeom>
          </p:spPr>
        </p:pic>
        <p:sp>
          <p:nvSpPr>
            <p:cNvPr id="8" name="AutoShape 8"/>
            <p:cNvSpPr/>
            <p:nvPr/>
          </p:nvSpPr>
          <p:spPr>
            <a:xfrm rot="-5408492">
              <a:off x="1466268" y="252616"/>
              <a:ext cx="573009" cy="0"/>
            </a:xfrm>
            <a:prstGeom prst="line">
              <a:avLst/>
            </a:prstGeom>
            <a:ln w="67943" cap="rnd">
              <a:solidFill>
                <a:srgbClr val="F2C466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15542306" y="2750275"/>
            <a:ext cx="2629158" cy="4720132"/>
            <a:chOff x="0" y="0"/>
            <a:chExt cx="3505544" cy="6293509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534916"/>
              <a:ext cx="3505544" cy="5758593"/>
            </a:xfrm>
            <a:prstGeom prst="rect">
              <a:avLst/>
            </a:prstGeom>
          </p:spPr>
        </p:pic>
        <p:sp>
          <p:nvSpPr>
            <p:cNvPr id="11" name="AutoShape 11"/>
            <p:cNvSpPr/>
            <p:nvPr/>
          </p:nvSpPr>
          <p:spPr>
            <a:xfrm rot="-5408492">
              <a:off x="1466268" y="252616"/>
              <a:ext cx="573009" cy="0"/>
            </a:xfrm>
            <a:prstGeom prst="line">
              <a:avLst/>
            </a:prstGeom>
            <a:ln w="67943" cap="rnd">
              <a:solidFill>
                <a:srgbClr val="F2C466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/>
          <a:srcRect l="2100" r="2100"/>
          <a:stretch>
            <a:fillRect/>
          </a:stretch>
        </p:blipFill>
        <p:spPr>
          <a:xfrm>
            <a:off x="8496536" y="5879320"/>
            <a:ext cx="5419588" cy="318217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697679" y="3544652"/>
            <a:ext cx="4859846" cy="2168706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496536" y="571500"/>
            <a:ext cx="4060988" cy="2707325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1695261" y="6134067"/>
            <a:ext cx="6307485" cy="1083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 dirty="0" smtClean="0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6600" dirty="0" err="1" smtClean="0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6600" dirty="0" smtClean="0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endParaRPr lang="en-US" sz="6600" dirty="0">
              <a:solidFill>
                <a:srgbClr val="FFDE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187341" y="3958632"/>
            <a:ext cx="4435429" cy="1106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42"/>
              </a:lnSpc>
            </a:pPr>
            <a:r>
              <a:rPr lang="en-US" sz="6744" dirty="0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2.Bánh </a:t>
            </a:r>
            <a:r>
              <a:rPr lang="en-US" sz="6744" dirty="0" err="1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Mì</a:t>
            </a:r>
            <a:endParaRPr lang="en-US" sz="6744" dirty="0">
              <a:solidFill>
                <a:srgbClr val="FFDE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886079" y="1666057"/>
            <a:ext cx="4662741" cy="1035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22"/>
              </a:lnSpc>
              <a:spcBef>
                <a:spcPct val="0"/>
              </a:spcBef>
            </a:pPr>
            <a:r>
              <a:rPr lang="en-US" sz="6301" dirty="0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1.Bánh </a:t>
            </a:r>
            <a:r>
              <a:rPr lang="en-US" sz="6301" dirty="0" err="1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endParaRPr lang="en-US" sz="6301" dirty="0">
              <a:solidFill>
                <a:srgbClr val="FFDE5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569470" y="7994240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5995240" y="7994240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569470" y="573530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5995240" y="573530"/>
            <a:ext cx="1723289" cy="171923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-743079" y="2604636"/>
            <a:ext cx="2629158" cy="4720132"/>
            <a:chOff x="0" y="0"/>
            <a:chExt cx="3505544" cy="6293509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534916"/>
              <a:ext cx="3505544" cy="5758593"/>
            </a:xfrm>
            <a:prstGeom prst="rect">
              <a:avLst/>
            </a:prstGeom>
          </p:spPr>
        </p:pic>
        <p:sp>
          <p:nvSpPr>
            <p:cNvPr id="8" name="AutoShape 8"/>
            <p:cNvSpPr/>
            <p:nvPr/>
          </p:nvSpPr>
          <p:spPr>
            <a:xfrm rot="-5408492">
              <a:off x="1466268" y="252616"/>
              <a:ext cx="573009" cy="0"/>
            </a:xfrm>
            <a:prstGeom prst="line">
              <a:avLst/>
            </a:prstGeom>
            <a:ln w="67943" cap="rnd">
              <a:solidFill>
                <a:srgbClr val="F2C466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15542306" y="2750275"/>
            <a:ext cx="2629158" cy="4720132"/>
            <a:chOff x="0" y="0"/>
            <a:chExt cx="3505544" cy="6293509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534916"/>
              <a:ext cx="3505544" cy="5758593"/>
            </a:xfrm>
            <a:prstGeom prst="rect">
              <a:avLst/>
            </a:prstGeom>
          </p:spPr>
        </p:pic>
        <p:sp>
          <p:nvSpPr>
            <p:cNvPr id="11" name="AutoShape 11"/>
            <p:cNvSpPr/>
            <p:nvPr/>
          </p:nvSpPr>
          <p:spPr>
            <a:xfrm rot="-5408492">
              <a:off x="1466268" y="252616"/>
              <a:ext cx="573009" cy="0"/>
            </a:xfrm>
            <a:prstGeom prst="line">
              <a:avLst/>
            </a:prstGeom>
            <a:ln w="67943" cap="rnd">
              <a:solidFill>
                <a:srgbClr val="F2C466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/>
          <a:srcRect l="2100" r="2100"/>
          <a:stretch>
            <a:fillRect/>
          </a:stretch>
        </p:blipFill>
        <p:spPr>
          <a:xfrm>
            <a:off x="4452123" y="2750275"/>
            <a:ext cx="8486973" cy="4983226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5648939" y="1167042"/>
            <a:ext cx="5557391" cy="112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 dirty="0">
                <a:solidFill>
                  <a:srgbClr val="FFDE59"/>
                </a:solidFill>
                <a:latin typeface="Noto Serif Display Black"/>
              </a:rPr>
              <a:t> </a:t>
            </a:r>
            <a:r>
              <a:rPr lang="en-US" sz="6600" dirty="0" err="1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6600" dirty="0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endParaRPr lang="en-US" sz="6600" dirty="0">
              <a:solidFill>
                <a:srgbClr val="FFDE5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229</Words>
  <Application>Microsoft Office PowerPoint</Application>
  <PresentationFormat>Custom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Noto Serif Display Black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KP: Gia đình bé đón tết Hương B4</dc:title>
  <dc:creator>Admin</dc:creator>
  <cp:lastModifiedBy>Admin</cp:lastModifiedBy>
  <cp:revision>4</cp:revision>
  <dcterms:created xsi:type="dcterms:W3CDTF">2006-08-16T00:00:00Z</dcterms:created>
  <dcterms:modified xsi:type="dcterms:W3CDTF">2024-01-25T03:01:06Z</dcterms:modified>
  <dc:identifier>DAEzu9MpnTE</dc:identifier>
</cp:coreProperties>
</file>