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6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2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5ACB4-6C93-4E29-A545-D8876D2A545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5445" y="509686"/>
            <a:ext cx="59731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39993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5217" y="2732827"/>
            <a:ext cx="48735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 TRIỂN THẨM MỸ</a:t>
            </a:r>
            <a:endParaRPr lang="en-US" sz="3200" b="1" cap="all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8617" y="3552110"/>
            <a:ext cx="4997458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ctr"/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925541" y="2967335"/>
            <a:ext cx="5292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Chiếc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túi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kì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diệu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45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183399" y="152400"/>
            <a:ext cx="477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Quan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mẫu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9585"/>
            <a:ext cx="310324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92" b="64583" l="35469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3" t="17424" r="35455" b="32576"/>
          <a:stretch/>
        </p:blipFill>
        <p:spPr bwMode="auto">
          <a:xfrm>
            <a:off x="4495800" y="53664"/>
            <a:ext cx="4648200" cy="540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6334" y="2967335"/>
            <a:ext cx="5111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hướng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dẫn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9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2585" r="1382" b="50568"/>
          <a:stretch/>
        </p:blipFill>
        <p:spPr bwMode="auto">
          <a:xfrm>
            <a:off x="228601" y="1066800"/>
            <a:ext cx="859674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1728" y="2462"/>
            <a:ext cx="48205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cam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La-Thuyen-Uoc-Mo-Bea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1676400"/>
            <a:ext cx="464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thực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hiện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La-Thuyen-Uoc-Mo-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7145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7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3162" y="2967335"/>
            <a:ext cx="6517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Nhận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xét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sản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phẩm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7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55</Words>
  <Application>Microsoft Office PowerPoint</Application>
  <PresentationFormat>On-screen Show (4:3)</PresentationFormat>
  <Paragraphs>14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2024-02-21T04:21:02Z</dcterms:created>
  <dcterms:modified xsi:type="dcterms:W3CDTF">2024-02-21T08:41:12Z</dcterms:modified>
</cp:coreProperties>
</file>