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6" r:id="rId5"/>
    <p:sldId id="267" r:id="rId6"/>
    <p:sldId id="259" r:id="rId7"/>
    <p:sldId id="260" r:id="rId8"/>
    <p:sldId id="262" r:id="rId9"/>
    <p:sldId id="261" r:id="rId10"/>
    <p:sldId id="268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1" d="100"/>
          <a:sy n="51" d="100"/>
        </p:scale>
        <p:origin x="-870" y="-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C7CAD7-00C1-4C48-B370-18A640A07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A1E351-52D0-4DC3-A47D-EF18FAAB9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322B08-C552-42DF-9E64-0DEEF056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690FEF-FDFF-4C3E-8AAF-B95311F0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4D85E1-A42A-469D-9784-DEA3D988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0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1256-4763-424E-BE21-86F56690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83376D1-4278-4581-9523-D10692AFF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D69A50-DD2F-4187-96D3-EA58D22F7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BF8362-77C5-48CD-838D-89E38C79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1DC8E9-8900-4247-A38E-227592E0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6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D060E3F-8B21-4066-9206-A9130143B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87E0D6-8E05-4E84-B1D9-5F84BCAD5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936BE8-02B7-4088-9902-795FD948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183886-00D9-470A-930C-8712E3C1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B1053B-B770-43E3-8004-00FD07B6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1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29CACC-887F-4023-95BC-94A269AC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9FB14E-CEE5-4D34-A5CD-E3419843C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20F1ED-0C5E-40CA-A25A-4E51396EB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4C593B-DE48-45A6-A79D-287105CB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1C4479-38F9-4D4A-9D81-7EB5F5F6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1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928502-9ED6-4F3E-A094-EB8DF3FE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A0779B-E7A1-4156-BA33-30AF765B6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8EB40B-D3A0-4202-B673-E84B9D0C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402497-950D-4EBC-91E7-42026673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AE4D08-EA76-4773-9CAA-84CE5EC0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2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952E79-DF79-4DB1-AC7C-06A2453F3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9413DC-9BD5-4900-A3D9-710CF7B1E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E49A27B-FA7D-4315-927A-4E54ABA7C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1A8210-CF9A-49F0-B973-5ED87405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690426-78CB-4088-A05A-132C3A02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41BD0D-38E1-4E65-A768-4E59B3F3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65555-7AF2-4127-8007-A7277727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F77C12C-4DA1-4C14-93FE-3712DC06F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C3225BA-B93C-4ECE-9433-3A6D8C4B5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A6ACAF5-8C01-45BB-B873-88D9396E4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7AA4650-2F38-4E56-A0B0-FC84AC465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BB27B6C-45EB-4F0D-81E3-8DDCC6E2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1D91465-6621-4DCD-B4BF-C55E2301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0CDEB38-9076-4522-BAC7-ADB5CC6F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DB0C4-D539-4E74-9D3B-475240A9A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B7E6D62-04A7-4FDB-80D1-E09950EA9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56973B8-7A73-4686-B3FA-29998326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065CAE4-8BD3-4228-994A-C89C139D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2F08F96-3758-456B-8DDB-523AFA3D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9909046-7428-49A6-A0AB-F7337C27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4431855-42E9-4526-A767-B1DBE71A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3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A4C449-3039-4FD3-A8AB-48B9E08F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7D9724-C3C4-4562-8241-A7ACB5ED9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5E2DEE-CCFE-4600-9D77-D501FA6DF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10A900-4144-4F7D-AF2F-3EB0259C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8718F25-C3B8-4219-896D-7AEB095E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853B16-9BF0-4718-B8D0-77BE11A1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D65799-342D-4480-B606-528CBDA0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EFFA9C1-6B7E-4951-907C-B798CBC1A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9AB4C5E-73E1-4D90-8929-CB01BE1B1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E84F2A9-EBB5-40D3-BA0A-28877C00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421D71-7C6F-4437-AE5B-68A0672E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0F0CBD-5B75-487A-B7B3-81BF5B41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5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B18B043-A182-4F13-AF10-96C2A7BD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7254E5-FF7F-493C-88FF-C106FD9C2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08D149-D46C-437C-AEBE-7BA402AD7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1A4ED-30A3-4275-BE3A-7A29BDDBAAA6}" type="datetimeFigureOut">
              <a:rPr lang="en-US" smtClean="0"/>
              <a:t>22/2/2024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84DB-BB17-4EDA-9573-D285FAE30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A6843A-DC7C-48AA-B7BA-7217C7F37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1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6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6.jp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1B0AC2-384E-4D06-8A79-AE9AF954D520}"/>
              </a:ext>
            </a:extLst>
          </p:cNvPr>
          <p:cNvSpPr txBox="1"/>
          <p:nvPr/>
        </p:nvSpPr>
        <p:spPr>
          <a:xfrm>
            <a:off x="3639072" y="3702326"/>
            <a:ext cx="5471241" cy="1953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3 -4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ILE_20211228_203007_Thoại 008">
            <a:hlinkClick r:id="" action="ppaction://media"/>
            <a:extLst>
              <a:ext uri="{FF2B5EF4-FFF2-40B4-BE49-F238E27FC236}">
                <a16:creationId xmlns="" xmlns:a16="http://schemas.microsoft.com/office/drawing/2014/main" id="{0696ECF7-899A-4A11-85C1-7F81E70DB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8392" y="5764763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49273" y="0"/>
            <a:ext cx="680827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43" y="1193221"/>
            <a:ext cx="1262934" cy="13335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20293" y="2724739"/>
            <a:ext cx="6351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37414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2225"/>
            <a:ext cx="12193588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47843" y="2687417"/>
            <a:ext cx="4096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Bày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mâm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quả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Hoa-Thom-Buom-Luon-Thu-H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3382" y="4897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1228_203007_Thoại 007">
            <a:hlinkClick r:id="" action="ppaction://media"/>
            <a:extLst>
              <a:ext uri="{FF2B5EF4-FFF2-40B4-BE49-F238E27FC236}">
                <a16:creationId xmlns="" xmlns:a16="http://schemas.microsoft.com/office/drawing/2014/main" id="{84EC4A75-0D73-4AB9-9E49-5E4ECCA14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0359" y="583940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622561E-650A-4473-BBF1-7E52F19FAB93}"/>
              </a:ext>
            </a:extLst>
          </p:cNvPr>
          <p:cNvSpPr/>
          <p:nvPr/>
        </p:nvSpPr>
        <p:spPr>
          <a:xfrm>
            <a:off x="2021508" y="1241172"/>
            <a:ext cx="798103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  <a:endParaRPr lang="en-US" sz="45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3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13984"/>
          </a:xfrm>
        </p:spPr>
      </p:pic>
      <p:sp>
        <p:nvSpPr>
          <p:cNvPr id="5" name="Rectangle 4"/>
          <p:cNvSpPr/>
          <p:nvPr/>
        </p:nvSpPr>
        <p:spPr>
          <a:xfrm>
            <a:off x="4159413" y="2967335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 CHÚC TẾT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Bé Chúc Tết ♫ Tết Đến Rồi Vui Thật Là Vui ♫ Bé Khai Xuân ♫ Nhạc Tết Thiếu Nh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30.48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3486" y="4355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22897BE-15AE-4396-B3DA-85AD9FCE6837}"/>
              </a:ext>
            </a:extLst>
          </p:cNvPr>
          <p:cNvSpPr txBox="1"/>
          <p:nvPr/>
        </p:nvSpPr>
        <p:spPr>
          <a:xfrm>
            <a:off x="3690534" y="46652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MÂM NGŨ QUẢ MIỀN BẮC</a:t>
            </a:r>
          </a:p>
        </p:txBody>
      </p:sp>
      <p:pic>
        <p:nvPicPr>
          <p:cNvPr id="6" name="FILE_20211228_203007_Thoại 001">
            <a:hlinkClick r:id="" action="ppaction://media"/>
            <a:extLst>
              <a:ext uri="{FF2B5EF4-FFF2-40B4-BE49-F238E27FC236}">
                <a16:creationId xmlns="" xmlns:a16="http://schemas.microsoft.com/office/drawing/2014/main" id="{D04ED7F6-9E85-4104-87E9-024F4F6F0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1110" y="5727441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42" y="970384"/>
            <a:ext cx="9500471" cy="588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7319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0" y="0"/>
            <a:ext cx="120610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2225"/>
            <a:ext cx="12193588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1117" y="2967335"/>
            <a:ext cx="10429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Tìm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các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loại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quả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theo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đặc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điểm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6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B62DD0-64D8-4A20-8B10-A1C9985170EF}"/>
              </a:ext>
            </a:extLst>
          </p:cNvPr>
          <p:cNvSpPr txBox="1"/>
          <p:nvPr/>
        </p:nvSpPr>
        <p:spPr>
          <a:xfrm>
            <a:off x="3711252" y="657455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MÂM NGŨ QUẢ MIỀN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785487-18ED-4E78-A371-925DADF32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252" y="1931438"/>
            <a:ext cx="5370545" cy="3355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FILE_20211228_203007_Thoại 003">
            <a:hlinkClick r:id="" action="ppaction://media"/>
            <a:extLst>
              <a:ext uri="{FF2B5EF4-FFF2-40B4-BE49-F238E27FC236}">
                <a16:creationId xmlns="" xmlns:a16="http://schemas.microsoft.com/office/drawing/2014/main" id="{437216A1-7FC0-4B92-9F94-8D115A119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3078" y="5970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2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DC3F28-FBD2-4F74-8866-4D54A8B12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392" y="370698"/>
            <a:ext cx="3936838" cy="2605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5B2E1F3-F195-4371-91F8-B8111CB69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784" y="370698"/>
            <a:ext cx="3649824" cy="2605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0B103F-1994-4DB3-9735-43C4E1C4D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92" y="3806886"/>
            <a:ext cx="3255703" cy="2680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1F03F55-4477-4A72-B649-6F79FBBA1C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2710" y="3806886"/>
            <a:ext cx="3340358" cy="268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3FF0F7F-961E-46B8-930E-79532A19F1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2206" y="3806886"/>
            <a:ext cx="3255704" cy="268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FILE_20211228_203007_Thoại 004">
            <a:hlinkClick r:id="" action="ppaction://media"/>
            <a:extLst>
              <a:ext uri="{FF2B5EF4-FFF2-40B4-BE49-F238E27FC236}">
                <a16:creationId xmlns="" xmlns:a16="http://schemas.microsoft.com/office/drawing/2014/main" id="{A72B2858-B2DF-48C7-A9E8-298F3A19B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0749" y="5877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2DB2141-F86D-457C-86DB-6EC962A13B61}"/>
              </a:ext>
            </a:extLst>
          </p:cNvPr>
          <p:cNvSpPr txBox="1"/>
          <p:nvPr/>
        </p:nvSpPr>
        <p:spPr>
          <a:xfrm>
            <a:off x="3701921" y="517496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MÂM NGŨ QUẢ MIỀN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0D0897-812C-4271-93E1-0459E80A1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496" y="1726163"/>
            <a:ext cx="5686231" cy="3741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FILE_20211228_203007_Thoại 005">
            <a:hlinkClick r:id="" action="ppaction://media"/>
            <a:extLst>
              <a:ext uri="{FF2B5EF4-FFF2-40B4-BE49-F238E27FC236}">
                <a16:creationId xmlns="" xmlns:a16="http://schemas.microsoft.com/office/drawing/2014/main" id="{96AB21F4-2920-44A7-842C-E3C009D7B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8433" y="5942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BCE6197-8D82-4506-B91E-3B9373C93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49261" y="3775306"/>
            <a:ext cx="3632719" cy="2859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3D404A-AB78-409A-98BC-9366DED83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363436"/>
            <a:ext cx="3489649" cy="2426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77C6EC7-FF42-4B38-AC1E-1B054DA14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481" y="363436"/>
            <a:ext cx="3632719" cy="2426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7482E4-6EDD-4901-9CB6-668519748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19" y="3953678"/>
            <a:ext cx="3358729" cy="2540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341A8C5-1A4A-452C-9CA0-76E957668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6886" y="3775306"/>
            <a:ext cx="3632719" cy="2859272"/>
          </a:xfrm>
          <a:prstGeom prst="rect">
            <a:avLst/>
          </a:prstGeom>
        </p:spPr>
      </p:pic>
      <p:pic>
        <p:nvPicPr>
          <p:cNvPr id="11" name="FILE_20211228_203007_Thoại 006">
            <a:hlinkClick r:id="" action="ppaction://media"/>
            <a:extLst>
              <a:ext uri="{FF2B5EF4-FFF2-40B4-BE49-F238E27FC236}">
                <a16:creationId xmlns="" xmlns:a16="http://schemas.microsoft.com/office/drawing/2014/main" id="{5DE54FF2-14E6-4438-9210-DFC97D318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90988" y="6109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69</Words>
  <Application>Microsoft Office PowerPoint</Application>
  <PresentationFormat>Custom</PresentationFormat>
  <Paragraphs>13</Paragraphs>
  <Slides>11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Admin</cp:lastModifiedBy>
  <cp:revision>7</cp:revision>
  <dcterms:created xsi:type="dcterms:W3CDTF">2021-12-28T13:43:32Z</dcterms:created>
  <dcterms:modified xsi:type="dcterms:W3CDTF">2024-02-22T02:11:10Z</dcterms:modified>
</cp:coreProperties>
</file>