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3140114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1806833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Mùa xuân đến rồi (Hình minh họa theo lời bài há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36.95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6028" y="3191827"/>
            <a:ext cx="6096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Nhạc không lời Mùa xuân đến rồ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2008614" y="1885950"/>
            <a:ext cx="5230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58</Words>
  <Application>Microsoft Office PowerPoint</Application>
  <PresentationFormat>On-screen Show (16:9)</PresentationFormat>
  <Paragraphs>14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34</cp:revision>
  <dcterms:created xsi:type="dcterms:W3CDTF">2014-03-18T00:28:28Z</dcterms:created>
  <dcterms:modified xsi:type="dcterms:W3CDTF">2024-02-26T09:05:02Z</dcterms:modified>
</cp:coreProperties>
</file>