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65" r:id="rId6"/>
    <p:sldId id="266" r:id="rId7"/>
    <p:sldId id="276" r:id="rId8"/>
    <p:sldId id="290" r:id="rId9"/>
    <p:sldId id="267" r:id="rId10"/>
    <p:sldId id="278" r:id="rId11"/>
    <p:sldId id="279" r:id="rId12"/>
    <p:sldId id="268" r:id="rId13"/>
    <p:sldId id="273" r:id="rId14"/>
    <p:sldId id="285" r:id="rId15"/>
    <p:sldId id="284" r:id="rId16"/>
    <p:sldId id="283" r:id="rId17"/>
    <p:sldId id="282" r:id="rId18"/>
    <p:sldId id="286" r:id="rId19"/>
    <p:sldId id="287" r:id="rId20"/>
    <p:sldId id="288" r:id="rId21"/>
    <p:sldId id="292" r:id="rId22"/>
    <p:sldId id="274" r:id="rId23"/>
    <p:sldId id="280" r:id="rId24"/>
    <p:sldId id="293" r:id="rId25"/>
    <p:sldId id="294" r:id="rId26"/>
    <p:sldId id="295" r:id="rId27"/>
    <p:sldId id="301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-73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0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8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9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8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3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2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A120-6994-4B5B-A70C-7EFB7DF9047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22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jpg"/><Relationship Id="rId5" Type="http://schemas.openxmlformats.org/officeDocument/2006/relationships/image" Target="../media/image24.jpe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22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jpg"/><Relationship Id="rId5" Type="http://schemas.openxmlformats.org/officeDocument/2006/relationships/image" Target="../media/image24.jpe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258" y="593694"/>
            <a:ext cx="6220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GIANG BIÊN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0853" y="2459504"/>
            <a:ext cx="7291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BIẾT, PHÂN BIỆT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VUÔNG– HÌNH CHỮ NHẬT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7382" y="4620127"/>
            <a:ext cx="512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81" y="1376200"/>
            <a:ext cx="871656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22" y="3630986"/>
            <a:ext cx="2530059" cy="20179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252151" y="1799460"/>
            <a:ext cx="4843849" cy="7468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không lăn được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22" y="3630986"/>
            <a:ext cx="2530059" cy="20179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18822">
            <a:off x="5379746" y="4038369"/>
            <a:ext cx="646232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31074">
            <a:off x="7680464" y="4524881"/>
            <a:ext cx="646232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7755">
            <a:off x="6415435" y="5664252"/>
            <a:ext cx="646232" cy="749873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1071139" y="1869225"/>
            <a:ext cx="4257473" cy="6919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có 3 cạnh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C -0.07213 3.7037E-6 -0.1306 -0.07871 -0.1306 -0.1757 C -0.1306 -0.27269 -0.07213 -0.35116 -2.5E-6 -0.35116 C 0.07214 -0.35116 0.13073 -0.27269 0.13073 -0.1757 C 0.13073 -0.07871 0.07214 3.7037E-6 -2.5E-6 3.7037E-6 Z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310" y="3618630"/>
            <a:ext cx="2530059" cy="2017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59" y="1506584"/>
            <a:ext cx="5560034" cy="780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51" y="2484148"/>
            <a:ext cx="4901609" cy="810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190" y="559508"/>
            <a:ext cx="3950550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059" y="3544489"/>
            <a:ext cx="4273666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58384" y="3739896"/>
            <a:ext cx="1527048" cy="1828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827264" y="3989761"/>
            <a:ext cx="27432" cy="77426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76300" y="1708871"/>
            <a:ext cx="5511800" cy="5720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có đường bao thẳng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4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762" y="3862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C -0.00013 0.00093 0.00091 0.00139 0.00196 0.00162 C 0.003 0.00162 0.00365 0.00116 0.00378 0.0007 C 0.00378 0.00023 0.003 -1.48148E-6 0.00209 -1.48148E-6 C 0.00156 -1.48148E-6 0.00117 -1.48148E-6 0.00078 -1.48148E-6 C 0.00039 0.00023 0.00013 0.0007 0.00013 0.00093 C 0.00013 0.00116 0.00026 0.00139 0.00039 0.00162 C 0.00065 0.00208 0.0013 0.00232 0.00196 0.00232 C 0.00287 0.00232 0.00352 0.00208 0.00352 0.00162 C 0.00352 0.00116 0.00287 0.00093 0.00196 0.0007 C 0.00156 0.0007 0.00117 0.00093 0.00091 0.00093 C 0.00052 0.00116 0.00026 0.00162 0.00026 0.00185 C 0.00026 0.00208 0.00039 0.00232 0.00052 0.00232 C 0.00078 0.00278 0.0013 0.00301 0.00196 0.00301 C 0.00274 0.00301 0.00339 0.00278 0.00339 0.00232 C 0.00339 0.00208 0.00274 0.00162 0.00196 0.00162 C 0.00156 0.00162 0.0013 0.00162 0.00104 0.00185 C 0.00065 0.00208 0.00052 0.00232 0.00052 0.00255 C 0.00052 0.00278 0.00052 0.00301 0.00065 0.00301 C 0.00091 0.00347 0.00143 0.00371 0.00196 0.00371 C 0.00261 0.00371 0.00326 0.00347 0.00326 0.00301 C 0.00326 0.00278 0.00261 0.00255 0.00196 0.00232 C 0.00169 0.00232 0.0013 0.00255 0.00104 0.00255 C 0.00078 0.00278 0.00065 0.00301 0.00065 0.00324 C 0.00065 0.00347 0.00065 0.00371 0.00078 0.00371 C 0.00104 0.00394 0.00143 0.00417 0.00196 0.00417 C 0.00261 0.00417 0.003 0.00394 0.003 0.00371 C 0.00313 0.00347 0.00261 0.00324 0.00196 0.00301 C 0.00169 0.00301 0.00143 0.00324 0.00117 0.00324 C 0.00091 0.00347 0.00078 0.00371 0.00078 0.00394 C 0.00078 0.00417 0.00078 0.0044 0.00091 0.00417 C 0.00104 0.0044 0.00143 0.00463 0.00196 0.00463 C 0.00248 0.00463 0.003 0.00463 0.003 0.00417 C 0.003 0.00394 0.00248 0.00371 0.00196 0.00371 C 0.00169 0.00371 0.00143 0.00371 0.0013 0.00394 C 0.00104 0.00394 0.00091 0.00417 0.00091 0.0044 C 0.00091 0.00463 0.00091 0.00486 0.00091 0.00509 C 0.00117 0.00509 0.00156 0.00509 0.00196 0.00509 C 0.00248 0.00509 0.00287 0.00509 0.00287 0.00486 C 0.00287 0.00463 0.00248 0.0044 0.00196 0.0044 C 0.00169 0.00417 0.00143 0.0044 0.0013 0.0044 C 0.00104 0.0044 0.00091 0.00463 0.00091 0.00486 C 0.00091 0.00509 0.00104 0.00509 0.00104 0.00533 C 0.00117 0.00533 0.00156 0.00556 0.00196 0.00556 C 0.00235 0.00556 0.00274 0.00533 0.00274 0.00556 C 0.00274 0.00509 0.00235 0.00486 0.00196 0.00486 C 0.00169 0.00486 0.00156 0.00486 0.0013 0.00486 C 0.00117 0.00509 0.00104 0.00509 0.00104 0.00533 C 0.00104 0.00556 0.00104 0.00579 0.00117 0.00556 C 0.0013 0.00579 0.00156 0.00602 0.00196 0.00602 C 0.00235 0.00602 0.00261 0.00579 0.00261 0.00556 C 0.00261 0.00533 0.00235 0.00533 0.00196 0.00533 C 0.00169 0.00533 0.00156 0.00533 0.00143 0.00533 C 0.00117 0.00533 0.00117 0.00556 0.00117 0.00579 C 0.00117 0.00602 0.00117 0.00625 0.00117 0.00602 C 0.0013 0.00625 0.00156 0.00625 0.00196 0.00625 C 0.00235 0.00625 0.00261 0.00625 0.00261 0.00602 C 0.00261 0.00579 0.00235 0.00556 0.00196 0.00556 C 0.00169 0.00556 0.00156 0.00579 0.00143 0.00579 C 0.0013 0.00579 0.00117 0.00602 0.00117 0.00625 C 0.00117 0.00648 0.00117 0.00625 0.0013 0.00625 C 0.00143 0.00648 0.00169 0.00648 0.00196 0.00671 C 0.00222 0.00671 0.00248 0.00648 0.00248 0.00625 C 0.00248 0.00648 0.00222 0.00602 0.00196 0.00602 C 0.00169 0.00602 0.00156 0.00602 0.00156 0.00625 C 0.0013 0.00625 0.0013 0.00648 0.0013 0.00671 C 0.0013 0.00695 0.0013 0.00648 0.0013 0.00671 " pathEditMode="relative" rAng="0" ptsTypes="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952500" y="1690081"/>
            <a:ext cx="47371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không lăn được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1" y="3966322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69275">
            <a:off x="3606193" y="4615848"/>
            <a:ext cx="646232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39602">
            <a:off x="5674029" y="3034249"/>
            <a:ext cx="646232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50148">
            <a:off x="7731480" y="4567422"/>
            <a:ext cx="646232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884" y="5755536"/>
            <a:ext cx="646232" cy="749873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1193800" y="1854200"/>
            <a:ext cx="4463093" cy="5461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có 4 cạnh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10222 -1.48148E-6 -0.1849 -0.08727 -0.1849 -0.19421 C -0.1849 -0.30162 -0.10222 -0.38842 2.5E-6 -0.38842 C 0.10208 -0.38842 0.18489 -0.30162 0.18489 -0.19421 C 0.18489 -0.08727 0.10208 -1.48148E-6 2.5E-6 -1.48148E-6 Z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0847" y="1804737"/>
            <a:ext cx="607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24" y="1567150"/>
            <a:ext cx="5529551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83" y="2365214"/>
            <a:ext cx="5033817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58" y="3191697"/>
            <a:ext cx="426294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5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0209" y="1829451"/>
            <a:ext cx="6075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</a:p>
          <a:p>
            <a:pPr algn="ctr"/>
            <a:r>
              <a:rPr lang="en-US" sz="36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củng cố</a:t>
            </a:r>
            <a:endParaRPr 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7800" y="1663125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Bé tài giỏi 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6800" y="2341365"/>
            <a:ext cx="744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Trên màn hình sẽ xuất hiện các câu hỏi. Các con hãy suy nghĩ và trả lời thật đúng câu hỏi đó.</a:t>
            </a:r>
            <a:endParaRPr lang="en-US" sz="32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3175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4296" y="1672812"/>
            <a:ext cx="6995604" cy="2541403"/>
            <a:chOff x="2364296" y="2371053"/>
            <a:chExt cx="6995604" cy="25414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0710" y="2894505"/>
              <a:ext cx="2039190" cy="201795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4296" y="2371285"/>
              <a:ext cx="21799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1.Hình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82893" y="2371053"/>
              <a:ext cx="1977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2.Hình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29" y="2320954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5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3175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Hình có đường bao thẳng, không lăn được và có 4 cạnh là hình nào?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55495" y="2925663"/>
            <a:ext cx="3218967" cy="2255820"/>
            <a:chOff x="2217769" y="3098192"/>
            <a:chExt cx="3218967" cy="22558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7769" y="3098192"/>
              <a:ext cx="3218967" cy="16277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458918" y="4830792"/>
              <a:ext cx="2736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Hình chữ nhật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841" y="2606842"/>
            <a:ext cx="2786113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5543" y="1663125"/>
            <a:ext cx="595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Tìm nhanh đoán đúng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6800" y="2341365"/>
            <a:ext cx="744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Trên màn hình sẽ xuất hiện nhiều đồ vật có hình dạng khác nhau. Bé sẽ tìm những đồ vật có dạng theo yêu cầu của cô.</a:t>
            </a:r>
            <a:endParaRPr lang="en-US" sz="32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99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0" b="72100" l="1000" r="100000">
                        <a14:foregroundMark x1="17200" y1="52100" x2="21700" y2="47700"/>
                        <a14:foregroundMark x1="47800" y1="21100" x2="48800" y2="20400"/>
                        <a14:foregroundMark x1="92600" y1="61800" x2="98300" y2="67000"/>
                        <a14:foregroundMark x1="98200" y1="67000" x2="99000" y2="67700"/>
                        <a14:foregroundMark x1="58500" y1="68100" x2="87300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" y="-103158"/>
            <a:ext cx="2881222" cy="2406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02" y="270303"/>
            <a:ext cx="2344013" cy="1416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833" l="816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84" y="-103158"/>
            <a:ext cx="2043742" cy="20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44" y="176376"/>
            <a:ext cx="2184331" cy="148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66" b="94561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12" y="1940584"/>
            <a:ext cx="2023927" cy="1751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61" y="2043742"/>
            <a:ext cx="29337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1400" l="8000" r="97600">
                        <a14:foregroundMark x1="59400" y1="31600" x2="93200" y2="87000"/>
                        <a14:foregroundMark x1="68600" y1="87600" x2="90600" y2="8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95" y="1541412"/>
            <a:ext cx="2337943" cy="2337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17" b="968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58" y="1686477"/>
            <a:ext cx="2730416" cy="2047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473" y="4658105"/>
            <a:ext cx="2530059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25352 0.6900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3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26107 0.4256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00469 0.41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90" y="0"/>
            <a:ext cx="12224290" cy="76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0" b="72100" l="1000" r="100000">
                        <a14:foregroundMark x1="17200" y1="52100" x2="21700" y2="47700"/>
                        <a14:foregroundMark x1="47800" y1="21100" x2="48800" y2="20400"/>
                        <a14:foregroundMark x1="92600" y1="61800" x2="98300" y2="67000"/>
                        <a14:foregroundMark x1="98200" y1="67000" x2="99000" y2="67700"/>
                        <a14:foregroundMark x1="58500" y1="68100" x2="87300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" y="-103158"/>
            <a:ext cx="2881222" cy="2406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02" y="270303"/>
            <a:ext cx="2344013" cy="1416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833" l="816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84" y="-103158"/>
            <a:ext cx="2043742" cy="20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44" y="176376"/>
            <a:ext cx="2184331" cy="148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66" b="94561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12" y="1940584"/>
            <a:ext cx="2023927" cy="1751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95" y="2043742"/>
            <a:ext cx="2622831" cy="1384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1400" l="8000" r="97600">
                        <a14:foregroundMark x1="59400" y1="31600" x2="93200" y2="87000"/>
                        <a14:foregroundMark x1="68600" y1="87600" x2="90600" y2="8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95" y="1541412"/>
            <a:ext cx="2337943" cy="2337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17" b="968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58" y="1686477"/>
            <a:ext cx="2730416" cy="2047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6670" y="4590453"/>
            <a:ext cx="2534965" cy="15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-0.02161 0.629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01276 0.372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2604 0.641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8365" y="1121888"/>
            <a:ext cx="1720516" cy="17084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1201341"/>
            <a:ext cx="1777042" cy="1714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654571" y="3428999"/>
            <a:ext cx="2080668" cy="153334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86830" y="3629564"/>
            <a:ext cx="2803585" cy="13327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0937" y="4324444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56" y="2569368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37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533" y="2286001"/>
            <a:ext cx="3220623" cy="1618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6388" y="4300151"/>
            <a:ext cx="286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5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5426" y="803190"/>
            <a:ext cx="525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Hình gì biến mất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819" y="4572001"/>
            <a:ext cx="224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86516" y="2532083"/>
            <a:ext cx="3218967" cy="2563138"/>
            <a:chOff x="4486516" y="2532083"/>
            <a:chExt cx="3218967" cy="25631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6516" y="2532083"/>
              <a:ext cx="3218967" cy="162167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24067" y="4572001"/>
              <a:ext cx="2681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chữ nhật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63" y="2569368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6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0209" y="1829451"/>
            <a:ext cx="607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65" y="2166793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6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652655" y="3186991"/>
            <a:ext cx="0" cy="17192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35633" y="3020735"/>
            <a:ext cx="173672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112108" y="1720092"/>
            <a:ext cx="5539945" cy="6919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34" y="3186990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3735632" y="5057354"/>
            <a:ext cx="173672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602182" y="3186991"/>
            <a:ext cx="0" cy="17192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5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298</Words>
  <Application>Microsoft Office PowerPoint</Application>
  <PresentationFormat>Custom</PresentationFormat>
  <Paragraphs>47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2022-12-03T12:57:12Z</dcterms:created>
  <dcterms:modified xsi:type="dcterms:W3CDTF">2024-12-03T09:07:42Z</dcterms:modified>
</cp:coreProperties>
</file>