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0" r:id="rId3"/>
    <p:sldId id="278" r:id="rId4"/>
    <p:sldId id="287" r:id="rId5"/>
    <p:sldId id="269" r:id="rId6"/>
    <p:sldId id="271" r:id="rId7"/>
    <p:sldId id="272" r:id="rId8"/>
    <p:sldId id="344" r:id="rId9"/>
    <p:sldId id="284" r:id="rId10"/>
    <p:sldId id="353" r:id="rId11"/>
    <p:sldId id="276" r:id="rId12"/>
    <p:sldId id="279" r:id="rId13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20/12/2024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=""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=""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=""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=""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=""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=""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=""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=""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=""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=""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=""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=""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wm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f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" y="0"/>
            <a:ext cx="9191134" cy="685800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=""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66"/>
                </a:solidFill>
              </a:rPr>
              <a:t>UBND QUẬN LONG BIÊN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GIANG BIÊN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34" name="WordArt 9">
            <a:extLst>
              <a:ext uri="{FF2B5EF4-FFF2-40B4-BE49-F238E27FC236}">
                <a16:creationId xmlns=""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420888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một và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6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72" y="1182610"/>
            <a:ext cx="871656" cy="9204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=""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=""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a-vang-boi-karaoke_0407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5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4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=""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=""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=""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=""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=""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=""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=""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=""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=""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=""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=""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=""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=""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=""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=""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=""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=""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=""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=""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=""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=""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=""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=""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=""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=""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399" y="2204864"/>
            <a:ext cx="6151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Rửa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mèo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uaMatNhuMeo-3H-BeBaoNgu_4amhu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589.5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3">
            <a:extLst>
              <a:ext uri="{FF2B5EF4-FFF2-40B4-BE49-F238E27FC236}">
                <a16:creationId xmlns=""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" y="3501008"/>
            <a:ext cx="1677025" cy="1677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24" y="3501008"/>
            <a:ext cx="1677025" cy="1677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1677025" cy="1677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3488299"/>
            <a:ext cx="1677025" cy="167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2069"/>
            <a:ext cx="1677025" cy="167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24" y="3056449"/>
            <a:ext cx="1677025" cy="167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92" y="3075155"/>
            <a:ext cx="1677025" cy="1677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06" y="3127824"/>
            <a:ext cx="1677025" cy="167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=""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=""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=""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=""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=""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=""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=""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=""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=""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" y="2636912"/>
            <a:ext cx="2362178" cy="210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4575"/>
            <a:ext cx="2095500" cy="1419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7484"/>
            <a:ext cx="2095500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30" y="4114800"/>
            <a:ext cx="2095500" cy="14192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40149"/>
            <a:ext cx="2520280" cy="22409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2" y="3717032"/>
            <a:ext cx="2779592" cy="1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2779592" cy="1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779592" cy="1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657233" cy="14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88506"/>
            <a:ext cx="2148713" cy="14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3964"/>
            <a:ext cx="2148713" cy="14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36" y="1628800"/>
            <a:ext cx="2148713" cy="14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657233" cy="14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75" y="4044857"/>
            <a:ext cx="1677025" cy="1677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73" y="4025785"/>
            <a:ext cx="1677025" cy="1677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20" y="4025784"/>
            <a:ext cx="1677025" cy="1677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569</TotalTime>
  <Words>236</Words>
  <Application>Microsoft Office PowerPoint</Application>
  <PresentationFormat>On-screen Show (4:3)</PresentationFormat>
  <Paragraphs>41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46</cp:revision>
  <dcterms:created xsi:type="dcterms:W3CDTF">2018-10-20T02:47:09Z</dcterms:created>
  <dcterms:modified xsi:type="dcterms:W3CDTF">2024-12-20T08:55:59Z</dcterms:modified>
</cp:coreProperties>
</file>