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21"/>
  </p:notesMasterIdLst>
  <p:sldIdLst>
    <p:sldId id="331" r:id="rId4"/>
    <p:sldId id="333" r:id="rId5"/>
    <p:sldId id="278" r:id="rId6"/>
    <p:sldId id="259" r:id="rId7"/>
    <p:sldId id="279" r:id="rId8"/>
    <p:sldId id="260" r:id="rId9"/>
    <p:sldId id="280" r:id="rId10"/>
    <p:sldId id="281" r:id="rId11"/>
    <p:sldId id="283" r:id="rId12"/>
    <p:sldId id="282" r:id="rId13"/>
    <p:sldId id="261" r:id="rId14"/>
    <p:sldId id="262" r:id="rId15"/>
    <p:sldId id="264" r:id="rId16"/>
    <p:sldId id="272" r:id="rId17"/>
    <p:sldId id="271" r:id="rId18"/>
    <p:sldId id="270" r:id="rId19"/>
    <p:sldId id="277" r:id="rId2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2D11FB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756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98BBF3-41FF-45AA-B748-A8592CE0508A}" type="datetimeFigureOut">
              <a:rPr lang="en-US" smtClean="0"/>
              <a:t>26/11/2024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DA9FCB-9FF5-4AD8-85C7-AE9557A02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984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>
            <a:extLst>
              <a:ext uri="{FF2B5EF4-FFF2-40B4-BE49-F238E27FC236}">
                <a16:creationId xmlns:a16="http://schemas.microsoft.com/office/drawing/2014/main" xmlns="" id="{5861D8D9-6F5E-7088-5550-C84E643A687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>
            <a:extLst>
              <a:ext uri="{FF2B5EF4-FFF2-40B4-BE49-F238E27FC236}">
                <a16:creationId xmlns:a16="http://schemas.microsoft.com/office/drawing/2014/main" xmlns="" id="{7BF4A9F9-4832-BED9-B21C-9EA1C49F9C7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altLang="en-US"/>
          </a:p>
        </p:txBody>
      </p:sp>
      <p:sp>
        <p:nvSpPr>
          <p:cNvPr id="61444" name="Slide Number Placeholder 3">
            <a:extLst>
              <a:ext uri="{FF2B5EF4-FFF2-40B4-BE49-F238E27FC236}">
                <a16:creationId xmlns:a16="http://schemas.microsoft.com/office/drawing/2014/main" xmlns="" id="{9278DCA9-3466-B7A6-302B-53206C067C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0A276FD-DA71-4D4D-8EE9-AED4B1F7852F}" type="slidenum">
              <a:rPr lang="en-US" altLang="en-US"/>
              <a:pPr eaLnBrk="1" hangingPunct="1"/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/>
              <a:t>26/11/2024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013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/>
              <a:t>26/11/2024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561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/>
              <a:t>26/11/2024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788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8769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2331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2134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3561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1378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1226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2977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928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/>
              <a:t>26/11/2024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1147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9404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8412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2617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6469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9381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5383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7558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8920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0280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450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/>
              <a:t>26/11/2024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47773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6363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5865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17114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778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/>
              <a:t>26/11/2024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01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/>
              <a:t>26/11/2024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645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/>
              <a:t>26/11/2024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288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/>
              <a:t>26/11/2024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375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/>
              <a:t>26/11/2024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181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/>
              <a:t>26/11/2024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806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D7F533-90FC-4150-8C7D-43855B854D11}" type="datetimeFigureOut">
              <a:rPr lang="en-US" smtClean="0"/>
              <a:t>26/11/2024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C1D814-3E92-4ADB-945E-758DEE99D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299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D7F533-90FC-4150-8C7D-43855B854D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C1D814-3E92-4ADB-945E-758DEE99D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249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D7F533-90FC-4150-8C7D-43855B854D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C1D814-3E92-4ADB-945E-758DEE99D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49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5" Type="http://schemas.openxmlformats.org/officeDocument/2006/relationships/image" Target="../media/image4.png"/><Relationship Id="rId4" Type="http://schemas.openxmlformats.org/officeDocument/2006/relationships/image" Target="../media/image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5" Type="http://schemas.openxmlformats.org/officeDocument/2006/relationships/image" Target="../media/image4.png"/><Relationship Id="rId4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5" Type="http://schemas.openxmlformats.org/officeDocument/2006/relationships/image" Target="../media/image4.png"/><Relationship Id="rId4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5" Type="http://schemas.openxmlformats.org/officeDocument/2006/relationships/image" Target="../media/image4.png"/><Relationship Id="rId4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p3"/><Relationship Id="rId1" Type="http://schemas.microsoft.com/office/2007/relationships/media" Target="../media/media12.mp3"/><Relationship Id="rId5" Type="http://schemas.openxmlformats.org/officeDocument/2006/relationships/image" Target="../media/image4.png"/><Relationship Id="rId4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p3"/><Relationship Id="rId1" Type="http://schemas.microsoft.com/office/2007/relationships/media" Target="../media/media13.mp3"/><Relationship Id="rId5" Type="http://schemas.openxmlformats.org/officeDocument/2006/relationships/image" Target="../media/image4.png"/><Relationship Id="rId4" Type="http://schemas.openxmlformats.org/officeDocument/2006/relationships/image" Target="../media/image9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p3"/><Relationship Id="rId1" Type="http://schemas.microsoft.com/office/2007/relationships/media" Target="../media/media14.mp3"/><Relationship Id="rId6" Type="http://schemas.openxmlformats.org/officeDocument/2006/relationships/image" Target="../media/image4.pn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4.pn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4.pn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4.pn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4.png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5" Type="http://schemas.openxmlformats.org/officeDocument/2006/relationships/image" Target="../media/image4.png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5" Type="http://schemas.openxmlformats.org/officeDocument/2006/relationships/image" Target="../media/image4.pn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Box 5">
            <a:extLst>
              <a:ext uri="{FF2B5EF4-FFF2-40B4-BE49-F238E27FC236}">
                <a16:creationId xmlns:a16="http://schemas.microsoft.com/office/drawing/2014/main" xmlns="" id="{5A579174-B9DA-7592-9A19-BB850E39E6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285750"/>
            <a:ext cx="2819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 b="1">
              <a:latin typeface=".VnTime" pitchFamily="34" charset="0"/>
            </a:endParaRPr>
          </a:p>
        </p:txBody>
      </p:sp>
      <p:sp>
        <p:nvSpPr>
          <p:cNvPr id="27652" name="Content Placeholder 3">
            <a:extLst>
              <a:ext uri="{FF2B5EF4-FFF2-40B4-BE49-F238E27FC236}">
                <a16:creationId xmlns:a16="http://schemas.microsoft.com/office/drawing/2014/main" xmlns="" id="{9775138D-EBC7-0E9F-4659-7D6047188B77}"/>
              </a:ext>
            </a:extLst>
          </p:cNvPr>
          <p:cNvSpPr txBox="1">
            <a:spLocks/>
          </p:cNvSpPr>
          <p:nvPr/>
        </p:nvSpPr>
        <p:spPr bwMode="auto">
          <a:xfrm>
            <a:off x="457200" y="24493"/>
            <a:ext cx="8229600" cy="5275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20000"/>
              </a:spcBef>
            </a:pP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ƯỜNG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MẦM </a:t>
            </a:r>
            <a:r>
              <a:rPr lang="en-US" alt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 GIANG BIÊN</a:t>
            </a:r>
            <a:endParaRPr lang="en-US" altLang="en-US" sz="2800" b="1" i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</a:pPr>
            <a:endParaRPr lang="en-US" altLang="en-US" sz="2800" b="1" i="1" dirty="0" smtClean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altLang="en-US" sz="2800" b="1" i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</a:t>
            </a:r>
            <a:r>
              <a:rPr lang="en-US" altLang="en-US" sz="2800" b="1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QUEN VỚI TOÁN</a:t>
            </a:r>
          </a:p>
          <a:p>
            <a:pPr algn="ctr">
              <a:spcBef>
                <a:spcPct val="50000"/>
              </a:spcBef>
            </a:pP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endParaRPr lang="en-US" altLang="en-US" sz="2000" b="1" dirty="0">
              <a:solidFill>
                <a:srgbClr val="0000FF"/>
              </a:solidFill>
              <a:latin typeface=".VnTimeH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-4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Đỗ</a:t>
            </a:r>
            <a:r>
              <a:rPr lang="en-US" altLang="en-US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Hường</a:t>
            </a:r>
            <a:endParaRPr lang="en-US" altLang="en-US" sz="2400" b="1" i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altLang="en-US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</a:t>
            </a:r>
            <a:r>
              <a:rPr lang="en-US" altLang="en-US" sz="24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altLang="en-US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altLang="en-US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Yến</a:t>
            </a:r>
            <a:endParaRPr lang="en-US" altLang="en-US" sz="2000" b="1" dirty="0" smtClean="0">
              <a:solidFill>
                <a:srgbClr val="FF3300"/>
              </a:solidFill>
              <a:latin typeface=".VnTimeH" pitchFamily="34" charset="0"/>
            </a:endParaRPr>
          </a:p>
          <a:p>
            <a:pPr algn="ctr">
              <a:spcBef>
                <a:spcPct val="50000"/>
              </a:spcBef>
            </a:pPr>
            <a:endParaRPr lang="en-US" altLang="en-US" sz="2000" b="1" dirty="0">
              <a:solidFill>
                <a:srgbClr val="FF3300"/>
              </a:solidFill>
              <a:latin typeface=".VnTimeH" pitchFamily="34" charset="0"/>
            </a:endParaRPr>
          </a:p>
          <a:p>
            <a:pPr algn="ctr">
              <a:spcBef>
                <a:spcPct val="20000"/>
              </a:spcBef>
            </a:pPr>
            <a:r>
              <a:rPr lang="en-US" alt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2024-2025</a:t>
            </a:r>
            <a:endParaRPr lang="vi-VN" altLang="en-US" sz="2400" b="1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1954"/>
            <a:ext cx="1295400" cy="1224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967"/>
    </mc:Choice>
    <mc:Fallback xmlns="">
      <p:transition spd="slow" advClick="0" advTm="90967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5201549" y="914400"/>
            <a:ext cx="3352800" cy="238948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Isosceles Triangle 4"/>
          <p:cNvSpPr/>
          <p:nvPr/>
        </p:nvSpPr>
        <p:spPr>
          <a:xfrm>
            <a:off x="457200" y="554509"/>
            <a:ext cx="3820297" cy="2743200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23746" y="3642154"/>
            <a:ext cx="36872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giác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53000" y="3549821"/>
            <a:ext cx="40216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tròn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0575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xplosion 2 4"/>
          <p:cNvSpPr/>
          <p:nvPr/>
        </p:nvSpPr>
        <p:spPr>
          <a:xfrm rot="1488581">
            <a:off x="994561" y="497722"/>
            <a:ext cx="7182298" cy="4534234"/>
          </a:xfrm>
          <a:prstGeom prst="irregularSeal2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447802" y="1943101"/>
            <a:ext cx="5943599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2:</a:t>
            </a:r>
          </a:p>
          <a:p>
            <a:pPr algn="ctr"/>
            <a:r>
              <a:rPr lang="en-US" sz="5400" b="1" cap="none" spc="0" dirty="0" err="1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54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54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54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54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7" name="âm thanh 7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607" y="4879396"/>
            <a:ext cx="318510" cy="238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990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00"/>
    </mc:Choice>
    <mc:Fallback xmlns="">
      <p:transition spd="slow" advTm="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8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" grpId="0" animBg="1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436208" y="2743200"/>
            <a:ext cx="2438400" cy="1714500"/>
          </a:xfrm>
          <a:prstGeom prst="rect">
            <a:avLst/>
          </a:prstGeom>
          <a:solidFill>
            <a:srgbClr val="2D11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352800" y="514350"/>
            <a:ext cx="2605216" cy="1828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âm thanh 8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0022" y="4904088"/>
            <a:ext cx="3048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124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65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  <p:bldP spid="6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4400" y="1136821"/>
            <a:ext cx="2743200" cy="1885950"/>
          </a:xfrm>
          <a:prstGeom prst="rect">
            <a:avLst/>
          </a:prstGeom>
          <a:solidFill>
            <a:srgbClr val="2D11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/>
          <p:cNvSpPr/>
          <p:nvPr/>
        </p:nvSpPr>
        <p:spPr>
          <a:xfrm>
            <a:off x="4495800" y="1600200"/>
            <a:ext cx="3429000" cy="2252019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âm thanh 9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4907177"/>
            <a:ext cx="3048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395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44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  <p:bldP spid="6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342900"/>
            <a:ext cx="2438400" cy="1543050"/>
          </a:xfrm>
          <a:prstGeom prst="rect">
            <a:avLst/>
          </a:prstGeom>
          <a:solidFill>
            <a:srgbClr val="2D11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154187" y="242887"/>
            <a:ext cx="2438401" cy="175736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6"/>
          <p:cNvSpPr/>
          <p:nvPr/>
        </p:nvSpPr>
        <p:spPr>
          <a:xfrm>
            <a:off x="1526307" y="1998706"/>
            <a:ext cx="2895600" cy="1714500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âm thanh 10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0638" y="4876286"/>
            <a:ext cx="3048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489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490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" presetID="26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31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  <p:bldP spid="6" grpId="1" animBg="1"/>
      <p:bldP spid="7" grpId="0" animBg="1"/>
      <p:bldP spid="7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sosceles Triangle 4"/>
          <p:cNvSpPr/>
          <p:nvPr/>
        </p:nvSpPr>
        <p:spPr>
          <a:xfrm>
            <a:off x="4572000" y="1288965"/>
            <a:ext cx="3276600" cy="2054311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140941" y="1371600"/>
            <a:ext cx="2743200" cy="19716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âm thanh 1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665" y="4904088"/>
            <a:ext cx="3048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489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"/>
    </mc:Choice>
    <mc:Fallback xmlns="">
      <p:transition spd="slow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3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mph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xplosion 2 4"/>
          <p:cNvSpPr/>
          <p:nvPr/>
        </p:nvSpPr>
        <p:spPr>
          <a:xfrm rot="1488581">
            <a:off x="994561" y="497722"/>
            <a:ext cx="7182298" cy="4534234"/>
          </a:xfrm>
          <a:prstGeom prst="irregularSeal2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524000" y="1885951"/>
            <a:ext cx="5486400" cy="184665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2D11FB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2D11FB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2D11FB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2D11FB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3:</a:t>
            </a:r>
          </a:p>
          <a:p>
            <a:pPr algn="ctr"/>
            <a:r>
              <a:rPr lang="en-US" sz="6000" b="1" cap="none" spc="0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C0066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en-US" sz="6000" b="1" cap="none" spc="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C0066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cap="none" spc="0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C0066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6000" b="1" cap="none" spc="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C0066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cap="none" spc="0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C0066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6000" b="1" cap="none" spc="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C0066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cap="none" spc="0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C0066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bé</a:t>
            </a:r>
            <a:endParaRPr lang="en-US" sz="60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CC0066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âm thanh 12 -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607" y="4888664"/>
            <a:ext cx="318510" cy="238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489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1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 animBg="1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1314450"/>
            <a:ext cx="5372100" cy="2843213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768178" y="971551"/>
            <a:ext cx="2057400" cy="142160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/>
          <p:cNvSpPr/>
          <p:nvPr/>
        </p:nvSpPr>
        <p:spPr>
          <a:xfrm>
            <a:off x="520014" y="2736055"/>
            <a:ext cx="2527987" cy="1402492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934730" y="514350"/>
            <a:ext cx="358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âm thanh 12 -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635" y="4857750"/>
            <a:ext cx="228600" cy="17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167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8000">
        <p:split orient="vert"/>
      </p:transition>
    </mc:Choice>
    <mc:Fallback xmlns="">
      <p:transition spd="slow" advTm="18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65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16444" y="1428750"/>
            <a:ext cx="633695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5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5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54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54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5400" b="1" dirty="0" err="1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54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54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54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54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”</a:t>
            </a:r>
            <a:endParaRPr lang="en-US" sz="54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âm thanh 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 flipV="1">
            <a:off x="76200" y="4914900"/>
            <a:ext cx="3048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50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6000">
        <p:circle/>
      </p:transition>
    </mc:Choice>
    <mc:Fallback xmlns="">
      <p:transition spd="slow" advTm="6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9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16444" y="1428751"/>
            <a:ext cx="5544065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nhé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âm thanh 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 flipV="1">
            <a:off x="76200" y="4914900"/>
            <a:ext cx="3048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311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6000">
        <p:circle/>
      </p:transition>
    </mc:Choice>
    <mc:Fallback xmlns="">
      <p:transition spd="slow" advTm="6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9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124201" y="2807946"/>
            <a:ext cx="33497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tròn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3236955" y="400050"/>
            <a:ext cx="3124200" cy="2286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âm thanh 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2951" y="4914900"/>
            <a:ext cx="3048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433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00"/>
    </mc:Choice>
    <mc:Fallback xmlns="">
      <p:transition spd="slow" advTm="1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65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grpId="2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/>
      <p:bldP spid="7" grpId="1" animBg="1"/>
      <p:bldP spid="7" grpId="2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9600" y="4066960"/>
            <a:ext cx="8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cong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lăn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6019800" y="1428750"/>
            <a:ext cx="2590800" cy="188595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âm thanh 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2400" y="4888600"/>
            <a:ext cx="3048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549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000"/>
    </mc:Choice>
    <mc:Fallback xmlns="">
      <p:transition spd="slow" advTm="2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72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1" presetClass="entr" presetSubtype="1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mph" presetSubtype="0" repeatCount="indefinite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21600000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animMotion origin="layout" path="M 3.33333E-6 -1.11111E-6 L -0.61667 0.0055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833" y="278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grpId="2" nodeType="withEffect">
                                  <p:stCondLst>
                                    <p:cond delay="12000"/>
                                  </p:stCondLst>
                                  <p:childTnLst>
                                    <p:animMotion origin="layout" path="M -0.61667 0.00556 L 0 -0.00555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833" y="-556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/>
      <p:bldP spid="4" grpId="0" animBg="1"/>
      <p:bldP spid="4" grpId="1" animBg="1"/>
      <p:bldP spid="4" grpId="2" animBg="1"/>
      <p:bldP spid="4" grpId="3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5000" r="-1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sosceles Triangle 4"/>
          <p:cNvSpPr/>
          <p:nvPr/>
        </p:nvSpPr>
        <p:spPr>
          <a:xfrm>
            <a:off x="2306595" y="342900"/>
            <a:ext cx="4693508" cy="2857500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642544" y="3484221"/>
            <a:ext cx="40216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giác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âm thanh 4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2400" y="4914900"/>
            <a:ext cx="3048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045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00"/>
    </mc:Choice>
    <mc:Fallback xmlns="">
      <p:transition spd="slow" advTm="1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36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animRot by="120000">
                                      <p:cBhvr>
                                        <p:cTn id="1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 animBg="1"/>
      <p:bldP spid="5" grpId="1" animBg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sosceles Triangle 3"/>
          <p:cNvSpPr/>
          <p:nvPr/>
        </p:nvSpPr>
        <p:spPr>
          <a:xfrm>
            <a:off x="5640860" y="1143000"/>
            <a:ext cx="3179805" cy="2057400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3771900"/>
            <a:ext cx="800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nhọn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lăn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âm thanh 5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2400" y="4914900"/>
            <a:ext cx="3048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330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000"/>
    </mc:Choice>
    <mc:Fallback xmlns="">
      <p:transition spd="slow" advTm="2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51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1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indefinite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grpId="2" nodeType="withEffect">
                                  <p:stCondLst>
                                    <p:cond delay="10000"/>
                                  </p:stCondLst>
                                  <p:childTnLst>
                                    <p:animMotion origin="layout" path="M 3.33333E-6 2.22222E-6 L -0.65 0.01111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500" y="556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42" presetClass="path" presetSubtype="0" accel="50000" decel="50000" fill="hold" grpId="3" nodeType="withEffect">
                                  <p:stCondLst>
                                    <p:cond delay="12000"/>
                                  </p:stCondLst>
                                  <p:childTnLst>
                                    <p:animMotion origin="layout" path="M -0.65 0.01111 L 0.01563 -2.22222E-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281" y="-556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7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xplosion 2 4"/>
          <p:cNvSpPr/>
          <p:nvPr/>
        </p:nvSpPr>
        <p:spPr>
          <a:xfrm rot="1488581">
            <a:off x="994561" y="497722"/>
            <a:ext cx="7182298" cy="4534234"/>
          </a:xfrm>
          <a:prstGeom prst="irregularSeal2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47802" y="1943101"/>
            <a:ext cx="5943599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5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5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1:</a:t>
            </a:r>
          </a:p>
          <a:p>
            <a:pPr algn="ctr"/>
            <a:r>
              <a:rPr lang="en-US" sz="5400" b="1" dirty="0" err="1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54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54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54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54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2" name="âm thanh 6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5845" y="4914900"/>
            <a:ext cx="3048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993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000"/>
    </mc:Choice>
    <mc:Fallback xmlns="">
      <p:transition spd="slow" advTm="1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94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ntr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ntr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32" presetClass="emph" presetSubtype="0" repeatCount="indefinite" fill="hold" grpId="0" nodeType="withEffect">
                                  <p:stCondLst>
                                    <p:cond delay="10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32" presetClass="emph" presetSubtype="0" repeatCount="indefinite" fill="hold" grpId="0" nodeType="withEffect">
                                  <p:stCondLst>
                                    <p:cond delay="10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 animBg="1"/>
      <p:bldP spid="5" grpId="1" animBg="1"/>
      <p:bldP spid="6" grpId="0"/>
      <p:bldP spid="6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762000" y="753762"/>
            <a:ext cx="3352800" cy="238948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Isosceles Triangle 4"/>
          <p:cNvSpPr/>
          <p:nvPr/>
        </p:nvSpPr>
        <p:spPr>
          <a:xfrm>
            <a:off x="4648201" y="400050"/>
            <a:ext cx="3820297" cy="2743200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39963" y="3567073"/>
            <a:ext cx="36872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4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endParaRPr lang="en-US" sz="4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7595" y="3520908"/>
            <a:ext cx="40216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endParaRPr lang="en-US" sz="4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nền 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72222" y="4910266"/>
            <a:ext cx="3048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838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8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 animBg="1"/>
      <p:bldP spid="5" grpId="0" animBg="1"/>
      <p:bldP spid="6" grpId="0"/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,961032399,C:\Users\VS9 X64Bit\Desktop\Lam quen chu g  y OK\Media.ppcx"/>
  <p:tag name="ISPRING_CUSTOM_TIMING_USED" val="1"/>
  <p:tag name="GENSWF_SLIDE_TITLE" val="Tên bài giảng"/>
  <p:tag name="ISPRING_SLIDE_INDENT_LEVEL" val="0"/>
  <p:tag name="GENSWF_ADVANCE_TIME" val="90.967"/>
  <p:tag name="ISPRING_SLIDE_ID_2" val="{51B88F4B-82F8-4B93-91A9-E389E7AB354A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575</TotalTime>
  <Words>137</Words>
  <Application>Microsoft Office PowerPoint</Application>
  <PresentationFormat>On-screen Show (16:9)</PresentationFormat>
  <Paragraphs>29</Paragraphs>
  <Slides>17</Slides>
  <Notes>1</Notes>
  <HiddenSlides>0</HiddenSlides>
  <MMClips>15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huy_ctn</dc:creator>
  <cp:lastModifiedBy>Admin</cp:lastModifiedBy>
  <cp:revision>49</cp:revision>
  <dcterms:created xsi:type="dcterms:W3CDTF">2017-11-03T07:56:43Z</dcterms:created>
  <dcterms:modified xsi:type="dcterms:W3CDTF">2024-11-26T03:54:33Z</dcterms:modified>
</cp:coreProperties>
</file>