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62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5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8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8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6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5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2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889C-3490-4693-BC46-03D8706024F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0" y="762000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 BIÊN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14400" y="2765530"/>
            <a:ext cx="7620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vi-V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Lĩnh vực phát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triển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thức</a:t>
            </a:r>
            <a:endParaRPr lang="vi-VN" sz="2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vi-VN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quen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toán</a:t>
            </a:r>
            <a:endParaRPr lang="vi-VN" sz="4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Dạy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vi-VN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vi-V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Độ tuổi: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 tuổi</a:t>
            </a:r>
            <a:endParaRPr lang="en-US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Thanh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Nga</a:t>
            </a:r>
            <a:endParaRPr lang="vi-VN" sz="24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609" y="1585810"/>
            <a:ext cx="1027581" cy="103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0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2133601"/>
            <a:ext cx="6629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1.Ổn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</a:rPr>
              <a:t>nhau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2" name="Ca-Nha-Thuong-Nhau-Be-Bao-Ngu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00"/>
    </mc:Choice>
    <mc:Fallback xmlns="">
      <p:transition spd="slow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9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1981200"/>
            <a:ext cx="7467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2.Phương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biểu tượng  phía trước, phía sau của bản 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1981200"/>
            <a:ext cx="746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2.Phương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chức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 eaLnBrk="1" hangingPunct="1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HĐ2: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vị trí các vật ở phía trước và phía sau của bản thân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ắng sớm beat ngắn (audio-extractor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1816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09800" y="2286000"/>
            <a:ext cx="510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1: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nLopHocRatVui-V.A-41686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7450" y="2743200"/>
            <a:ext cx="7259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TC 2: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lệnh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1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107</Words>
  <Application>Microsoft Office PowerPoint</Application>
  <PresentationFormat>On-screen Show (4:3)</PresentationFormat>
  <Paragraphs>18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Admin</cp:lastModifiedBy>
  <cp:revision>13</cp:revision>
  <dcterms:created xsi:type="dcterms:W3CDTF">2021-09-17T06:46:56Z</dcterms:created>
  <dcterms:modified xsi:type="dcterms:W3CDTF">2023-10-09T08:46:23Z</dcterms:modified>
</cp:coreProperties>
</file>