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6" r:id="rId4"/>
    <p:sldId id="257" r:id="rId5"/>
    <p:sldId id="258" r:id="rId6"/>
    <p:sldId id="271" r:id="rId7"/>
    <p:sldId id="294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72" r:id="rId16"/>
    <p:sldId id="274" r:id="rId17"/>
    <p:sldId id="275" r:id="rId18"/>
    <p:sldId id="267" r:id="rId19"/>
    <p:sldId id="268" r:id="rId20"/>
    <p:sldId id="270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D0AB5-0C4D-4370-BAD5-270F643D79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3901-9C5B-43FD-9148-88CFCEA0C01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169863"/>
            <a:ext cx="9040813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2438400"/>
            <a:ext cx="5257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  <a:endParaRPr lang="en-US" sz="32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ẢNH BÁC</a:t>
            </a:r>
            <a:endParaRPr lang="en-US" sz="32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LÊ THI HUỆ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53768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0292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4102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5867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Tháy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CẦU: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*Kiến thức: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bài thơ: ảnh Bác, tên tác giả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hiểu nội dung bài thơ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Kỹ năng :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khả năng ghi nhớ, ngôn ngữ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Trả lời được câu hỏi của cô rõ ràng mạch lạc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độ: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thú, tích cực tham gia hoạt động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12192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oOnBac-TopCa_33vq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86000"/>
            <a:ext cx="144780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0"/>
            <a:ext cx="9037109" cy="720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990600"/>
            <a:ext cx="5867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Con đang đi giữa đêm trường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Nhờ Cha soi đuốc dẫn đường cho con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Công Cha như nước, như non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Như gương Hồ Thủy, như hòn Thái Sơn.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864598" cy="664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42340" y="112395"/>
            <a:ext cx="10821035" cy="68840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398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42396" cy="678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</Words>
  <Application>WPS Presentation</Application>
  <PresentationFormat>On-screen Show (4:3)</PresentationFormat>
  <Paragraphs>35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12</cp:revision>
  <dcterms:created xsi:type="dcterms:W3CDTF">2021-03-24T08:56:00Z</dcterms:created>
  <dcterms:modified xsi:type="dcterms:W3CDTF">2024-05-07T08:44:12Z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DE5794D2EE2944ABAF9948E3408A4A1C_12</vt:lpwstr>
  </property>
  <property fmtid="{D5CDD505-2E9C-101B-9397-08002B2CF9AE}" pid="3" name="KSOProductBuildVer">
    <vt:lpwstr>1033-12.2.0.16731</vt:lpwstr>
  </property>
</Properties>
</file>