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84" r:id="rId3"/>
    <p:sldId id="288" r:id="rId4"/>
    <p:sldId id="287" r:id="rId5"/>
    <p:sldId id="269" r:id="rId6"/>
    <p:sldId id="271" r:id="rId7"/>
    <p:sldId id="27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4660"/>
  </p:normalViewPr>
  <p:slideViewPr>
    <p:cSldViewPr>
      <p:cViewPr>
        <p:scale>
          <a:sx n="62" d="100"/>
          <a:sy n="62" d="100"/>
        </p:scale>
        <p:origin x="-732" y="-2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E30B6-C739-4A9B-A28B-38A7FB6749E1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9E6C8-B4D8-402B-910F-E6463A953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633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E30B6-C739-4A9B-A28B-38A7FB6749E1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9E6C8-B4D8-402B-910F-E6463A953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115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E30B6-C739-4A9B-A28B-38A7FB6749E1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9E6C8-B4D8-402B-910F-E6463A953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238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E30B6-C739-4A9B-A28B-38A7FB6749E1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9E6C8-B4D8-402B-910F-E6463A953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568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E30B6-C739-4A9B-A28B-38A7FB6749E1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9E6C8-B4D8-402B-910F-E6463A953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325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E30B6-C739-4A9B-A28B-38A7FB6749E1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9E6C8-B4D8-402B-910F-E6463A953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80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E30B6-C739-4A9B-A28B-38A7FB6749E1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9E6C8-B4D8-402B-910F-E6463A953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941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E30B6-C739-4A9B-A28B-38A7FB6749E1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9E6C8-B4D8-402B-910F-E6463A953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357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E30B6-C739-4A9B-A28B-38A7FB6749E1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9E6C8-B4D8-402B-910F-E6463A953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798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E30B6-C739-4A9B-A28B-38A7FB6749E1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9E6C8-B4D8-402B-910F-E6463A953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724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E30B6-C739-4A9B-A28B-38A7FB6749E1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9E6C8-B4D8-402B-910F-E6463A953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413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E30B6-C739-4A9B-A28B-38A7FB6749E1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9E6C8-B4D8-402B-910F-E6463A953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109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0" y="304800"/>
            <a:ext cx="6553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PHÒNG GD- ĐT QUẬN LONG BIÊN</a:t>
            </a:r>
          </a:p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 MẦM NON GIANG BIÊN </a:t>
            </a: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2133600"/>
            <a:ext cx="899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LĨNH VỰC PHÁT </a:t>
            </a:r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TRIỂN THẨM MỸ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3048000"/>
            <a:ext cx="85344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: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3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 	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TC “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endParaRPr lang="en-US" sz="2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: 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MGB</a:t>
            </a:r>
            <a:endParaRPr lang="en-US" sz="3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76600" y="5564535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3293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39237" cy="648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71600" y="609600"/>
            <a:ext cx="7086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MỤC ĐÍCH –YÊU CẦU:</a:t>
            </a:r>
          </a:p>
          <a:p>
            <a:r>
              <a:rPr lang="vi-VN" sz="2400" b="1" dirty="0">
                <a:solidFill>
                  <a:srgbClr val="000000"/>
                </a:solidFill>
                <a:latin typeface="Times New Roman"/>
              </a:rPr>
              <a:t>*Kiến thức:</a:t>
            </a:r>
            <a:endParaRPr lang="vi-VN" sz="2400" dirty="0">
              <a:solidFill>
                <a:srgbClr val="000000"/>
              </a:solidFill>
              <a:latin typeface="Times New Roman"/>
            </a:endParaRPr>
          </a:p>
          <a:p>
            <a:r>
              <a:rPr lang="vi-VN" sz="2400" dirty="0">
                <a:solidFill>
                  <a:srgbClr val="000000"/>
                </a:solidFill>
                <a:latin typeface="Times New Roman"/>
              </a:rPr>
              <a:t>- Trẻ biết tên bài hát, tên tác </a:t>
            </a:r>
            <a:r>
              <a:rPr lang="vi-VN" sz="2400" dirty="0" smtClean="0">
                <a:solidFill>
                  <a:srgbClr val="000000"/>
                </a:solidFill>
                <a:latin typeface="Times New Roman"/>
              </a:rPr>
              <a:t>giả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</a:rPr>
              <a:t>.</a:t>
            </a:r>
            <a:endParaRPr lang="vi-VN" sz="2400" dirty="0">
              <a:solidFill>
                <a:srgbClr val="000000"/>
              </a:solidFill>
              <a:latin typeface="Times New Roman"/>
            </a:endParaRPr>
          </a:p>
          <a:p>
            <a:r>
              <a:rPr lang="vi-VN" sz="2400" dirty="0">
                <a:solidFill>
                  <a:srgbClr val="000000"/>
                </a:solidFill>
                <a:latin typeface="Times New Roman"/>
              </a:rPr>
              <a:t>- Hiểu được nội dung bài </a:t>
            </a:r>
            <a:r>
              <a:rPr lang="vi-VN" sz="2400" dirty="0" smtClean="0">
                <a:solidFill>
                  <a:srgbClr val="000000"/>
                </a:solidFill>
                <a:latin typeface="Times New Roman"/>
              </a:rPr>
              <a:t>hát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</a:rPr>
              <a:t>.</a:t>
            </a:r>
            <a:endParaRPr lang="vi-VN" sz="2400" dirty="0">
              <a:solidFill>
                <a:srgbClr val="000000"/>
              </a:solidFill>
              <a:latin typeface="Times New Roman"/>
            </a:endParaRPr>
          </a:p>
          <a:p>
            <a:r>
              <a:rPr lang="vi-VN" sz="2400" dirty="0">
                <a:solidFill>
                  <a:srgbClr val="000000"/>
                </a:solidFill>
                <a:latin typeface="Times New Roman"/>
              </a:rPr>
              <a:t>- </a:t>
            </a:r>
            <a:r>
              <a:rPr lang="vi-VN" sz="2400" dirty="0" smtClean="0">
                <a:solidFill>
                  <a:srgbClr val="000000"/>
                </a:solidFill>
                <a:latin typeface="Times New Roman"/>
              </a:rPr>
              <a:t>L</a:t>
            </a:r>
            <a:r>
              <a:rPr lang="en-US" sz="2400" dirty="0">
                <a:solidFill>
                  <a:srgbClr val="000000"/>
                </a:solidFill>
                <a:latin typeface="Times New Roman"/>
              </a:rPr>
              <a:t>ắ</a:t>
            </a:r>
            <a:r>
              <a:rPr lang="vi-VN" sz="2400" dirty="0" smtClean="0">
                <a:solidFill>
                  <a:srgbClr val="000000"/>
                </a:solidFill>
                <a:latin typeface="Times New Roman"/>
              </a:rPr>
              <a:t>ng </a:t>
            </a:r>
            <a:r>
              <a:rPr lang="vi-VN" sz="2400" dirty="0">
                <a:solidFill>
                  <a:srgbClr val="000000"/>
                </a:solidFill>
                <a:latin typeface="Times New Roman"/>
              </a:rPr>
              <a:t>nghe cô </a:t>
            </a:r>
            <a:r>
              <a:rPr lang="vi-VN" sz="2400" dirty="0" smtClean="0">
                <a:solidFill>
                  <a:srgbClr val="000000"/>
                </a:solidFill>
                <a:latin typeface="Times New Roman"/>
              </a:rPr>
              <a:t>hát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</a:rPr>
              <a:t>.</a:t>
            </a:r>
            <a:endParaRPr lang="vi-VN" sz="2400" dirty="0">
              <a:solidFill>
                <a:srgbClr val="000000"/>
              </a:solidFill>
              <a:latin typeface="Times New Roman"/>
            </a:endParaRPr>
          </a:p>
          <a:p>
            <a:r>
              <a:rPr lang="vi-VN" sz="2400" dirty="0" smtClean="0">
                <a:solidFill>
                  <a:srgbClr val="000000"/>
                </a:solidFill>
                <a:latin typeface="Times New Roman"/>
              </a:rPr>
              <a:t>-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vi-VN" sz="2400" dirty="0" smtClean="0">
                <a:solidFill>
                  <a:srgbClr val="000000"/>
                </a:solidFill>
                <a:latin typeface="Times New Roman"/>
              </a:rPr>
              <a:t>Biết </a:t>
            </a:r>
            <a:r>
              <a:rPr lang="vi-VN" sz="2400" dirty="0">
                <a:solidFill>
                  <a:srgbClr val="000000"/>
                </a:solidFill>
                <a:latin typeface="Times New Roman"/>
              </a:rPr>
              <a:t>cách chơi trò </a:t>
            </a:r>
            <a:r>
              <a:rPr lang="vi-VN" sz="2400" dirty="0" smtClean="0">
                <a:solidFill>
                  <a:srgbClr val="000000"/>
                </a:solidFill>
                <a:latin typeface="Times New Roman"/>
              </a:rPr>
              <a:t>chơi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</a:rPr>
              <a:t>.</a:t>
            </a:r>
            <a:r>
              <a:rPr lang="vi-VN" sz="2400" dirty="0">
                <a:solidFill>
                  <a:srgbClr val="000000"/>
                </a:solidFill>
                <a:latin typeface="Times New Roman"/>
              </a:rPr>
              <a:t> </a:t>
            </a:r>
          </a:p>
          <a:p>
            <a:r>
              <a:rPr lang="vi-VN" sz="2400" b="1" dirty="0">
                <a:solidFill>
                  <a:srgbClr val="000000"/>
                </a:solidFill>
                <a:latin typeface="Times New Roman"/>
              </a:rPr>
              <a:t>*Kỹ năng</a:t>
            </a:r>
            <a:r>
              <a:rPr lang="vi-VN" sz="2400" b="1" dirty="0" smtClean="0">
                <a:solidFill>
                  <a:srgbClr val="000000"/>
                </a:solidFill>
                <a:latin typeface="Times New Roman"/>
              </a:rPr>
              <a:t>:</a:t>
            </a:r>
            <a:endParaRPr lang="en-US" sz="2400" b="1" dirty="0" smtClean="0">
              <a:solidFill>
                <a:srgbClr val="000000"/>
              </a:solidFill>
              <a:latin typeface="Times New Roman"/>
            </a:endParaRPr>
          </a:p>
          <a:p>
            <a:r>
              <a:rPr lang="vi-VN" sz="2400" b="1" dirty="0">
                <a:solidFill>
                  <a:srgbClr val="000000"/>
                </a:solidFill>
                <a:latin typeface="Times New Roman"/>
              </a:rPr>
              <a:t> </a:t>
            </a:r>
            <a:r>
              <a:rPr lang="vi-VN" sz="2400" dirty="0">
                <a:solidFill>
                  <a:srgbClr val="000000"/>
                </a:solidFill>
                <a:latin typeface="Times New Roman"/>
              </a:rPr>
              <a:t>- Trẻ </a:t>
            </a:r>
            <a:r>
              <a:rPr lang="en-US" sz="2400" dirty="0" err="1" smtClean="0">
                <a:solidFill>
                  <a:srgbClr val="000000"/>
                </a:solidFill>
                <a:latin typeface="Times New Roman"/>
              </a:rPr>
              <a:t>cảm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/>
              </a:rPr>
              <a:t>nhận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/>
              </a:rPr>
              <a:t>và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/>
              </a:rPr>
              <a:t>hưởng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/>
              </a:rPr>
              <a:t>ứng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/>
              </a:rPr>
              <a:t>theo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vi-VN" sz="2400" dirty="0" smtClean="0">
                <a:solidFill>
                  <a:srgbClr val="000000"/>
                </a:solidFill>
                <a:latin typeface="Times New Roman"/>
              </a:rPr>
              <a:t>giai </a:t>
            </a:r>
            <a:r>
              <a:rPr lang="vi-VN" sz="2400" dirty="0">
                <a:solidFill>
                  <a:srgbClr val="000000"/>
                </a:solidFill>
                <a:latin typeface="Times New Roman"/>
              </a:rPr>
              <a:t>điệu bài </a:t>
            </a:r>
            <a:r>
              <a:rPr lang="vi-VN" sz="2400" dirty="0" smtClean="0">
                <a:solidFill>
                  <a:srgbClr val="000000"/>
                </a:solidFill>
                <a:latin typeface="Times New Roman"/>
              </a:rPr>
              <a:t>hát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</a:rPr>
              <a:t>.</a:t>
            </a:r>
            <a:endParaRPr lang="vi-VN" sz="2400" dirty="0">
              <a:solidFill>
                <a:srgbClr val="000000"/>
              </a:solidFill>
              <a:latin typeface="Times New Roman"/>
            </a:endParaRPr>
          </a:p>
          <a:p>
            <a:r>
              <a:rPr lang="vi-VN" sz="2400" dirty="0">
                <a:solidFill>
                  <a:srgbClr val="000000"/>
                </a:solidFill>
                <a:latin typeface="Times New Roman"/>
              </a:rPr>
              <a:t> </a:t>
            </a:r>
            <a:r>
              <a:rPr lang="vi-VN" sz="2400" b="1" dirty="0" smtClean="0">
                <a:solidFill>
                  <a:srgbClr val="000000"/>
                </a:solidFill>
                <a:latin typeface="Times New Roman"/>
              </a:rPr>
              <a:t>*</a:t>
            </a:r>
            <a:r>
              <a:rPr lang="vi-VN" sz="2400" b="1" dirty="0">
                <a:solidFill>
                  <a:srgbClr val="000000"/>
                </a:solidFill>
                <a:latin typeface="Times New Roman"/>
              </a:rPr>
              <a:t>Thái độ:</a:t>
            </a:r>
            <a:endParaRPr lang="vi-VN" sz="2400" dirty="0">
              <a:solidFill>
                <a:srgbClr val="000000"/>
              </a:solidFill>
              <a:latin typeface="Times New Roman"/>
            </a:endParaRPr>
          </a:p>
          <a:p>
            <a:r>
              <a:rPr lang="vi-VN" sz="2400" dirty="0">
                <a:solidFill>
                  <a:srgbClr val="000000"/>
                </a:solidFill>
                <a:latin typeface="Times New Roman"/>
              </a:rPr>
              <a:t>- Trẻ hứng thú học </a:t>
            </a:r>
            <a:r>
              <a:rPr lang="vi-VN" sz="2400" dirty="0" smtClean="0">
                <a:solidFill>
                  <a:srgbClr val="000000"/>
                </a:solidFill>
                <a:latin typeface="Times New Roman"/>
              </a:rPr>
              <a:t>bài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</a:rPr>
              <a:t>.</a:t>
            </a:r>
            <a:endParaRPr lang="vi-VN" sz="2400" dirty="0">
              <a:solidFill>
                <a:srgbClr val="000000"/>
              </a:solidFill>
              <a:latin typeface="Times New Roman"/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351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0"/>
            <a:ext cx="8763000" cy="7602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ỔN ĐỊNH TỔ CHỨC</a:t>
            </a:r>
          </a:p>
          <a:p>
            <a:pPr algn="ctr" fontAlgn="base"/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en-US" sz="4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 fontAlgn="base"/>
            <a:r>
              <a:rPr lang="vi-VN" sz="3600" b="1" dirty="0" smtClean="0">
                <a:solidFill>
                  <a:srgbClr val="00B0F0"/>
                </a:solidFill>
                <a:latin typeface="+mj-lt"/>
              </a:rPr>
              <a:t>Quê </a:t>
            </a:r>
            <a:r>
              <a:rPr lang="vi-VN" sz="3600" b="1" dirty="0">
                <a:solidFill>
                  <a:srgbClr val="00B0F0"/>
                </a:solidFill>
                <a:latin typeface="+mj-lt"/>
              </a:rPr>
              <a:t>em</a:t>
            </a:r>
          </a:p>
          <a:p>
            <a:pPr algn="ctr" fontAlgn="base"/>
            <a:r>
              <a:rPr lang="vi-VN" sz="3600" b="1" dirty="0">
                <a:solidFill>
                  <a:srgbClr val="00B0F0"/>
                </a:solidFill>
                <a:latin typeface="+mj-lt"/>
              </a:rPr>
              <a:t>Bên này là núi uy nghiêm</a:t>
            </a:r>
            <a:br>
              <a:rPr lang="vi-VN" sz="3600" b="1" dirty="0">
                <a:solidFill>
                  <a:srgbClr val="00B0F0"/>
                </a:solidFill>
                <a:latin typeface="+mj-lt"/>
              </a:rPr>
            </a:br>
            <a:r>
              <a:rPr lang="vi-VN" sz="3600" b="1" dirty="0">
                <a:solidFill>
                  <a:srgbClr val="00B0F0"/>
                </a:solidFill>
                <a:latin typeface="+mj-lt"/>
              </a:rPr>
              <a:t>Bên kia là cánh đồng liền chân mây</a:t>
            </a:r>
            <a:br>
              <a:rPr lang="vi-VN" sz="3600" b="1" dirty="0">
                <a:solidFill>
                  <a:srgbClr val="00B0F0"/>
                </a:solidFill>
                <a:latin typeface="+mj-lt"/>
              </a:rPr>
            </a:br>
            <a:r>
              <a:rPr lang="vi-VN" sz="3600" b="1" dirty="0">
                <a:solidFill>
                  <a:srgbClr val="00B0F0"/>
                </a:solidFill>
                <a:latin typeface="+mj-lt"/>
              </a:rPr>
              <a:t>Xóm làng xanh mát bóng cây</a:t>
            </a:r>
            <a:br>
              <a:rPr lang="vi-VN" sz="3600" b="1" dirty="0">
                <a:solidFill>
                  <a:srgbClr val="00B0F0"/>
                </a:solidFill>
                <a:latin typeface="+mj-lt"/>
              </a:rPr>
            </a:br>
            <a:r>
              <a:rPr lang="vi-VN" sz="3600" b="1" dirty="0">
                <a:solidFill>
                  <a:srgbClr val="00B0F0"/>
                </a:solidFill>
                <a:latin typeface="+mj-lt"/>
              </a:rPr>
              <a:t>Sông xa trắng cánh buồm bay lưng trời…</a:t>
            </a:r>
          </a:p>
          <a:p>
            <a:pPr algn="just" fontAlgn="base"/>
            <a:r>
              <a:rPr lang="vi-VN" sz="4000" dirty="0"/>
              <a:t/>
            </a:r>
            <a:br>
              <a:rPr lang="vi-VN" sz="4000" dirty="0"/>
            </a:br>
            <a:r>
              <a:rPr lang="en-US" sz="4000" dirty="0" smtClean="0"/>
              <a:t>                                      </a:t>
            </a:r>
            <a:r>
              <a:rPr lang="vi-VN" sz="2800" i="1" dirty="0" smtClean="0">
                <a:solidFill>
                  <a:srgbClr val="7030A0"/>
                </a:solidFill>
                <a:latin typeface="+mj-lt"/>
              </a:rPr>
              <a:t>Tác </a:t>
            </a:r>
            <a:r>
              <a:rPr lang="vi-VN" sz="2800" i="1" dirty="0">
                <a:solidFill>
                  <a:srgbClr val="7030A0"/>
                </a:solidFill>
                <a:latin typeface="+mj-lt"/>
              </a:rPr>
              <a:t>giả: </a:t>
            </a:r>
            <a:r>
              <a:rPr lang="vi-VN" sz="2800" b="1" i="1" dirty="0">
                <a:solidFill>
                  <a:srgbClr val="7030A0"/>
                </a:solidFill>
                <a:latin typeface="+mj-lt"/>
              </a:rPr>
              <a:t>Trần Đăng Khoa</a:t>
            </a:r>
            <a:r>
              <a:rPr lang="vi-VN" sz="2800" i="1" dirty="0">
                <a:solidFill>
                  <a:srgbClr val="7030A0"/>
                </a:solidFill>
                <a:latin typeface="+mj-lt"/>
              </a:rPr>
              <a:t>.</a:t>
            </a:r>
            <a:endParaRPr lang="vi-VN" sz="2800" dirty="0">
              <a:solidFill>
                <a:srgbClr val="7030A0"/>
              </a:solidFill>
              <a:latin typeface="+mj-lt"/>
            </a:endParaRPr>
          </a:p>
          <a:p>
            <a:pPr fontAlgn="base">
              <a:lnSpc>
                <a:spcPct val="150000"/>
              </a:lnSpc>
            </a:pPr>
            <a:endParaRPr lang="en-US" sz="4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/>
            <a:endParaRPr lang="vi-VN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3200" dirty="0">
                <a:latin typeface="+mj-lt"/>
                <a:cs typeface="Times New Roman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178049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1066800"/>
            <a:ext cx="914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NGHE 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HÁT </a:t>
            </a:r>
          </a:p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6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6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6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6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6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6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6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6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6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TG: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Trương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Lục</a:t>
            </a:r>
            <a:endParaRPr lang="vi-VN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FontTx/>
              <a:buChar char="-"/>
            </a:pP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FontTx/>
              <a:buChar char="-"/>
            </a:pPr>
            <a:endParaRPr lang="vi-VN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Trái Đất Này Là Của Chúng Mình [Official Full HD]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4724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964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676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20" y="609600"/>
            <a:ext cx="9147220" cy="569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464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TC “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đoan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r>
              <a:rPr lang="en-US" sz="3600" dirty="0" smtClean="0"/>
              <a:t>LC </a:t>
            </a:r>
            <a:r>
              <a:rPr lang="en-US" sz="3600" dirty="0" err="1" smtClean="0"/>
              <a:t>và</a:t>
            </a:r>
            <a:r>
              <a:rPr lang="en-US" sz="3600" dirty="0" smtClean="0"/>
              <a:t> CC</a:t>
            </a:r>
            <a:r>
              <a:rPr lang="vi-VN" sz="3600" dirty="0" smtClean="0"/>
              <a:t>:</a:t>
            </a:r>
            <a:r>
              <a:rPr lang="en-US" sz="3600" dirty="0" smtClean="0"/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nhắm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tai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xong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ra.</a:t>
            </a:r>
            <a:endParaRPr lang="vi-VN" sz="37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3300" dirty="0">
                <a:latin typeface="Times New Roman" pitchFamily="18" charset="0"/>
                <a:cs typeface="Times New Roman" pitchFamily="18" charset="0"/>
              </a:rPr>
              <a:t>- Cô cho trẻ chơi 2-3 lần và nhận xét sau mỗi lần chơi</a:t>
            </a:r>
          </a:p>
          <a:p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70362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0" y="304800"/>
            <a:ext cx="9140780" cy="6116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676400"/>
            <a:ext cx="9144000" cy="2514600"/>
          </a:xfrm>
        </p:spPr>
        <p:txBody>
          <a:bodyPr>
            <a:normAutofit fontScale="90000"/>
          </a:bodyPr>
          <a:lstStyle/>
          <a:p>
            <a:r>
              <a:rPr lang="vi-VN" b="1" dirty="0" smtClean="0">
                <a:solidFill>
                  <a:srgbClr val="FF0000"/>
                </a:solidFill>
              </a:rPr>
              <a:t>*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GD</a:t>
            </a:r>
            <a:r>
              <a:rPr lang="vi-VN" b="1" dirty="0" smtClean="0">
                <a:solidFill>
                  <a:srgbClr val="FF0000"/>
                </a:solidFill>
              </a:rPr>
              <a:t>: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hi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b="1" dirty="0" smtClean="0">
                <a:solidFill>
                  <a:srgbClr val="FF0000"/>
                </a:solidFill>
              </a:rPr>
              <a:t>!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18210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144000" cy="6527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19200" y="2844701"/>
            <a:ext cx="6705600" cy="1143000"/>
          </a:xfrm>
          <a:scene3d>
            <a:camera prst="isometricOffAxis1Right"/>
            <a:lightRig rig="threePt" dir="t"/>
          </a:scene3d>
        </p:spPr>
        <p:txBody>
          <a:bodyPr>
            <a:noAutofit/>
          </a:bodyPr>
          <a:lstStyle/>
          <a:p>
            <a:r>
              <a:rPr lang="en-US" sz="7200" b="1" smtClean="0">
                <a:latin typeface="Times New Roman" pitchFamily="18" charset="0"/>
                <a:cs typeface="Times New Roman" pitchFamily="18" charset="0"/>
              </a:rPr>
              <a:t>THANK YOU!</a:t>
            </a:r>
            <a:endParaRPr lang="en-US" sz="7200" b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2111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819</TotalTime>
  <Words>194</Words>
  <Application>Microsoft Office PowerPoint</Application>
  <PresentationFormat>On-screen Show (4:3)</PresentationFormat>
  <Paragraphs>34</Paragraphs>
  <Slides>7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*GD: Để có được cuộc sống trong hòa bình các chú bộ đội phải đánh đổi hi sinh rất nhiều nên các con phải luôn biết ơn các chú nhé!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LĨNH VỰC PHÁT TRIỂN NGÔN NGỮ</dc:title>
  <dc:creator>Windows User</dc:creator>
  <cp:lastModifiedBy>Techsi.vn</cp:lastModifiedBy>
  <cp:revision>39</cp:revision>
  <dcterms:created xsi:type="dcterms:W3CDTF">2021-03-07T13:50:48Z</dcterms:created>
  <dcterms:modified xsi:type="dcterms:W3CDTF">2023-04-26T09:52:12Z</dcterms:modified>
</cp:coreProperties>
</file>