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6" r:id="rId5"/>
    <p:sldId id="258" r:id="rId6"/>
    <p:sldId id="270" r:id="rId7"/>
    <p:sldId id="259" r:id="rId8"/>
    <p:sldId id="271" r:id="rId9"/>
    <p:sldId id="272" r:id="rId10"/>
    <p:sldId id="260" r:id="rId11"/>
    <p:sldId id="273" r:id="rId12"/>
    <p:sldId id="261" r:id="rId13"/>
    <p:sldId id="274" r:id="rId14"/>
    <p:sldId id="263" r:id="rId15"/>
    <p:sldId id="275" r:id="rId16"/>
    <p:sldId id="276" r:id="rId17"/>
    <p:sldId id="277" r:id="rId18"/>
    <p:sldId id="264" r:id="rId19"/>
    <p:sldId id="269" r:id="rId20"/>
    <p:sldId id="265" r:id="rId21"/>
    <p:sldId id="287" r:id="rId22"/>
    <p:sldId id="267" r:id="rId23"/>
    <p:sldId id="26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9" userDrawn="1">
          <p15:clr>
            <a:srgbClr val="A4A3A4"/>
          </p15:clr>
        </p15:guide>
        <p15:guide id="2" pos="28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39"/>
        <p:guide pos="28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FC09-493D-43B8-9760-88A2C245092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65A5-3221-428A-8301-AFEF7D97BD8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0FC09-493D-43B8-9760-88A2C245092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F65A5-3221-428A-8301-AFEF7D97BD8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GIF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1295400"/>
            <a:ext cx="769620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XÃ HỘI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1 SỐ DANH LAM THẮNG CẢNH HÀ NỘI</a:t>
            </a:r>
            <a:endParaRPr lang="en-US" sz="3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953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76200"/>
            <a:ext cx="4191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296400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202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60198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 MỘT CỘT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99160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57150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VIÊN NƯỚC HỒ TÂY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4419600" cy="667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6407"/>
            <a:ext cx="4419600" cy="649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991600" cy="659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" y="152401"/>
            <a:ext cx="8940801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343400"/>
            <a:ext cx="3524885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838200" y="1600200"/>
            <a:ext cx="3467100" cy="23025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839200" cy="662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YeuHaNoi-V.A-37630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3200400"/>
            <a:ext cx="1371600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Picture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762000" y="1654175"/>
            <a:ext cx="3519805" cy="367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1654175"/>
            <a:ext cx="3816985" cy="362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457200" y="457200"/>
            <a:ext cx="8341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danh lam thắng cảnh Hà Nội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40130" y="5509260"/>
            <a:ext cx="2998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876800" y="5509260"/>
            <a:ext cx="2998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LĂNG BÁC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839200" cy="662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10970"/>
            <a:ext cx="3759835" cy="415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4432300" y="1411605"/>
            <a:ext cx="4235450" cy="41319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156970" y="219710"/>
            <a:ext cx="7301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danh lam thắng cảnh của thủ đô Hà Nội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28600" y="5715000"/>
            <a:ext cx="36353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Cầu Thê Húc-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Đền Ngọc Sơn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343400" y="5791200"/>
            <a:ext cx="4539615" cy="941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Chùa Một Cột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915400" cy="668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30" y="0"/>
            <a:ext cx="91869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" y="0"/>
            <a:ext cx="90941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305"/>
            <a:ext cx="4648200" cy="589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9745" y="5863679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NGỌC SƠN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33048"/>
            <a:ext cx="4336473" cy="590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</Words>
  <Application>WPS Presentation</Application>
  <PresentationFormat>On-screen Show (4:3)</PresentationFormat>
  <Paragraphs>27</Paragraphs>
  <Slides>22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10</cp:revision>
  <dcterms:created xsi:type="dcterms:W3CDTF">2021-03-25T06:12:00Z</dcterms:created>
  <dcterms:modified xsi:type="dcterms:W3CDTF">2024-05-02T01:57:35Z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73B9DA5AC27D4871A4244DDFDE3944A6_12</vt:lpwstr>
  </property>
  <property fmtid="{D5CDD505-2E9C-101B-9397-08002B2CF9AE}" pid="3" name="KSOProductBuildVer">
    <vt:lpwstr>1033-12.2.0.16731</vt:lpwstr>
  </property>
</Properties>
</file>