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83" r:id="rId3"/>
    <p:sldId id="273" r:id="rId4"/>
    <p:sldId id="278" r:id="rId5"/>
    <p:sldId id="284" r:id="rId6"/>
    <p:sldId id="265" r:id="rId7"/>
    <p:sldId id="269" r:id="rId8"/>
    <p:sldId id="271" r:id="rId9"/>
    <p:sldId id="272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41" autoAdjust="0"/>
    <p:restoredTop sz="94660"/>
  </p:normalViewPr>
  <p:slideViewPr>
    <p:cSldViewPr showGuides="1">
      <p:cViewPr>
        <p:scale>
          <a:sx n="62" d="100"/>
          <a:sy n="62" d="100"/>
        </p:scale>
        <p:origin x="-732" y="-23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3" Type="http://schemas.openxmlformats.org/officeDocument/2006/relationships/tableStyles" Target="tableStyles.xml"/><Relationship Id="rId12" Type="http://schemas.openxmlformats.org/officeDocument/2006/relationships/viewProps" Target="viewProps.xml"/><Relationship Id="rId11" Type="http://schemas.openxmlformats.org/officeDocument/2006/relationships/presProps" Target="presProps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E30B6-C739-4A9B-A28B-38A7FB6749E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9E6C8-B4D8-402B-910F-E6463A95335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E30B6-C739-4A9B-A28B-38A7FB6749E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9E6C8-B4D8-402B-910F-E6463A95335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E30B6-C739-4A9B-A28B-38A7FB6749E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9E6C8-B4D8-402B-910F-E6463A95335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E30B6-C739-4A9B-A28B-38A7FB6749E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9E6C8-B4D8-402B-910F-E6463A95335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E30B6-C739-4A9B-A28B-38A7FB6749E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9E6C8-B4D8-402B-910F-E6463A95335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E30B6-C739-4A9B-A28B-38A7FB6749E1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9E6C8-B4D8-402B-910F-E6463A95335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E30B6-C739-4A9B-A28B-38A7FB6749E1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9E6C8-B4D8-402B-910F-E6463A95335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E30B6-C739-4A9B-A28B-38A7FB6749E1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9E6C8-B4D8-402B-910F-E6463A95335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E30B6-C739-4A9B-A28B-38A7FB6749E1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9E6C8-B4D8-402B-910F-E6463A95335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E30B6-C739-4A9B-A28B-38A7FB6749E1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9E6C8-B4D8-402B-910F-E6463A95335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E30B6-C739-4A9B-A28B-38A7FB6749E1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9E6C8-B4D8-402B-910F-E6463A95335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5E30B6-C739-4A9B-A28B-38A7FB6749E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9E6C8-B4D8-402B-910F-E6463A95335E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.xml"/><Relationship Id="rId7" Type="http://schemas.openxmlformats.org/officeDocument/2006/relationships/image" Target="../media/image6.png"/><Relationship Id="rId6" Type="http://schemas.microsoft.com/office/2007/relationships/media" Target="../media/media2.mp3"/><Relationship Id="rId5" Type="http://schemas.openxmlformats.org/officeDocument/2006/relationships/audio" Target="../media/media2.mp3"/><Relationship Id="rId4" Type="http://schemas.openxmlformats.org/officeDocument/2006/relationships/image" Target="../media/image5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tags" Target="../tags/tag1.xml"/><Relationship Id="rId3" Type="http://schemas.microsoft.com/office/2007/relationships/media" Target="../media/media2.mp3"/><Relationship Id="rId2" Type="http://schemas.openxmlformats.org/officeDocument/2006/relationships/audio" Target="../media/media2.mp3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5.png"/><Relationship Id="rId3" Type="http://schemas.microsoft.com/office/2007/relationships/media" Target="../media/media2.mp3"/><Relationship Id="rId2" Type="http://schemas.openxmlformats.org/officeDocument/2006/relationships/audio" Target="../media/media2.mp3"/><Relationship Id="rId1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6.png"/><Relationship Id="rId3" Type="http://schemas.microsoft.com/office/2007/relationships/media" Target="../media/media3.mp3"/><Relationship Id="rId2" Type="http://schemas.openxmlformats.org/officeDocument/2006/relationships/audio" Target="../media/media3.mp3"/><Relationship Id="rId1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4000" y="304800"/>
            <a:ext cx="6553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GD- ĐT QUẬN LONG BIÊN</a:t>
            </a:r>
            <a:endParaRPr lang="en-US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GIANG BIÊN 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" y="2133600"/>
            <a:ext cx="899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TC - XH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600" y="3048000"/>
            <a:ext cx="8534400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: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8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	 TC “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to-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8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: MGB</a:t>
            </a:r>
            <a:endParaRPr lang="en-US" sz="28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:Nguyễn Thị Lan Hương-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Huệ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76600" y="5564535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 2020-2021</a:t>
            </a:r>
            <a:endParaRPr lang="en-US" sz="2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8" y="0"/>
            <a:ext cx="915213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2400" y="0"/>
            <a:ext cx="8763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ỔN ĐỊNH TỔ CHỨC</a:t>
            </a:r>
            <a:endPara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/>
            <a:endPara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endParaRPr lang="vi-VN" sz="3200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00"/>
            <a:ext cx="95250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1066800"/>
            <a:ext cx="91440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 HÁT </a:t>
            </a:r>
            <a:endParaRPr lang="en-US" sz="6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6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TG: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Bích</a:t>
            </a:r>
            <a:endParaRPr lang="vi-VN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NangSom-XuanNghi_4eqm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29400" y="3486597"/>
            <a:ext cx="1520041" cy="1520041"/>
          </a:xfrm>
          <a:prstGeom prst="rect">
            <a:avLst/>
          </a:prstGeom>
        </p:spPr>
      </p:pic>
      <p:pic>
        <p:nvPicPr>
          <p:cNvPr id="3" name="NangSomBeatInstrumental-DangCap_3dvgf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5482" y="3051959"/>
            <a:ext cx="1303318" cy="13033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2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99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219075"/>
            <a:ext cx="8839201" cy="641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NangSomBeatInstrumental-DangCap_3dvg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295102" y="304949"/>
            <a:ext cx="1303318" cy="13033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9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7175"/>
            <a:ext cx="9144000" cy="634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590800"/>
            <a:ext cx="9525000" cy="1143000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DẠY TRẺ HÁT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NangSomBeatInstrumental-DangCap_3dvg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31920" y="3886200"/>
            <a:ext cx="1752600" cy="1752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9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20" y="152400"/>
            <a:ext cx="9147220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/>
          <p:nvPr/>
        </p:nvSpPr>
        <p:spPr>
          <a:xfrm>
            <a:off x="0" y="762000"/>
            <a:ext cx="9144000" cy="3886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TC “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to-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600" b="1" dirty="0"/>
              <a:t>- </a:t>
            </a:r>
            <a:r>
              <a:rPr lang="vi-VN" sz="3600" dirty="0"/>
              <a:t>Cách chơi</a:t>
            </a:r>
            <a:r>
              <a:rPr lang="vi-VN" sz="3600" dirty="0" smtClean="0"/>
              <a:t>:</a:t>
            </a:r>
            <a:endParaRPr lang="en-US" sz="3600" dirty="0" smtClean="0"/>
          </a:p>
          <a:p>
            <a:r>
              <a:rPr lang="vi-VN" sz="3600" dirty="0" smtClean="0"/>
              <a:t>- </a:t>
            </a:r>
            <a:r>
              <a:rPr lang="vi-VN" sz="3600" dirty="0"/>
              <a:t>Cô cho trẻ chơi 2-3 lần và nhận xét sau mỗi lần chơi</a:t>
            </a:r>
            <a:endParaRPr lang="vi-VN" sz="3600" dirty="0"/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ChoToiDiLamMuaVoi-VA-476390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400" y="58674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8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" y="304800"/>
            <a:ext cx="9140780" cy="6116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676400"/>
            <a:ext cx="9144000" cy="2514600"/>
          </a:xfrm>
        </p:spPr>
        <p:txBody>
          <a:bodyPr>
            <a:normAutofit/>
          </a:bodyPr>
          <a:lstStyle/>
          <a:p>
            <a:r>
              <a:rPr lang="vi-VN" b="1" dirty="0" smtClean="0">
                <a:solidFill>
                  <a:srgbClr val="FF0000"/>
                </a:solidFill>
              </a:rPr>
              <a:t>*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GD</a:t>
            </a:r>
            <a:r>
              <a:rPr lang="vi-VN" b="1" dirty="0" smtClean="0">
                <a:solidFill>
                  <a:srgbClr val="FF0000"/>
                </a:solidFill>
              </a:rPr>
              <a:t>: </a:t>
            </a:r>
            <a:r>
              <a:rPr lang="vi-VN" b="1" dirty="0">
                <a:solidFill>
                  <a:srgbClr val="FF0000"/>
                </a:solidFill>
              </a:rPr>
              <a:t>Khi </a:t>
            </a:r>
            <a:r>
              <a:rPr lang="en-US" b="1" dirty="0" err="1" smtClean="0">
                <a:solidFill>
                  <a:srgbClr val="FF0000"/>
                </a:solidFill>
              </a:rPr>
              <a:t>đi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dưới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trời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nắng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chúng</a:t>
            </a:r>
            <a:r>
              <a:rPr lang="en-US" b="1" dirty="0" smtClean="0">
                <a:solidFill>
                  <a:srgbClr val="FF0000"/>
                </a:solidFill>
              </a:rPr>
              <a:t> ta </a:t>
            </a:r>
            <a:r>
              <a:rPr lang="en-US" b="1" dirty="0" err="1" smtClean="0">
                <a:solidFill>
                  <a:srgbClr val="FF0000"/>
                </a:solidFill>
              </a:rPr>
              <a:t>nên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đội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mũa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và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đeo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kính</a:t>
            </a:r>
            <a:r>
              <a:rPr lang="en-US" b="1" dirty="0" smtClean="0">
                <a:solidFill>
                  <a:srgbClr val="FF0000"/>
                </a:solidFill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</a:rPr>
              <a:t>khẩu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trang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đảm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bảo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sức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khỏe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nhé</a:t>
            </a:r>
            <a:r>
              <a:rPr lang="en-US" b="1" dirty="0" smtClean="0">
                <a:solidFill>
                  <a:srgbClr val="FF0000"/>
                </a:solidFill>
              </a:rPr>
              <a:t>!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9144000" cy="6527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19200" y="2844701"/>
            <a:ext cx="6705600" cy="1143000"/>
          </a:xfrm>
          <a:scene3d>
            <a:camera prst="isometricOffAxis1Right"/>
            <a:lightRig rig="threePt" dir="t"/>
          </a:scene3d>
        </p:spPr>
        <p:txBody>
          <a:bodyPr>
            <a:noAutofit/>
          </a:bodyPr>
          <a:lstStyle/>
          <a:p>
            <a:r>
              <a:rPr lang="en-US" sz="7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THANK YOU!</a:t>
            </a:r>
            <a:endParaRPr lang="en-US" sz="7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476</Words>
  <Application>WPS Presentation</Application>
  <PresentationFormat>On-screen Show (4:3)</PresentationFormat>
  <Paragraphs>33</Paragraphs>
  <Slides>8</Slides>
  <Notes>0</Notes>
  <HiddenSlides>0</HiddenSlides>
  <MMClips>4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8</vt:i4>
      </vt:variant>
    </vt:vector>
  </HeadingPairs>
  <TitlesOfParts>
    <vt:vector size="16" baseType="lpstr">
      <vt:lpstr>Arial</vt:lpstr>
      <vt:lpstr>SimSun</vt:lpstr>
      <vt:lpstr>Wingdings</vt:lpstr>
      <vt:lpstr>Times New Roman</vt:lpstr>
      <vt:lpstr>Calibri</vt:lpstr>
      <vt:lpstr>Microsoft YaHei</vt:lpstr>
      <vt:lpstr>Arial Unicode MS</vt:lpstr>
      <vt:lpstr>Office Theme</vt:lpstr>
      <vt:lpstr>PowerPoint 演示文稿</vt:lpstr>
      <vt:lpstr>PowerPoint 演示文稿</vt:lpstr>
      <vt:lpstr>PowerPoint 演示文稿</vt:lpstr>
      <vt:lpstr>PowerPoint 演示文稿</vt:lpstr>
      <vt:lpstr>DẠY TRẺ HÁT</vt:lpstr>
      <vt:lpstr>PowerPoint 演示文稿</vt:lpstr>
      <vt:lpstr>*GD: Khi đi dưới trời nắng chúng ta nên đội mũa và đeo kính, khẩu trang đảm bảo sức khỏe nhé!</vt:lpstr>
      <vt:lpstr>THANK YOU!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LĨNH VỰC PHÁT TRIỂN NGÔN NGỮ</dc:title>
  <dc:creator>Windows User</dc:creator>
  <cp:lastModifiedBy>Techsi.vn</cp:lastModifiedBy>
  <cp:revision>30</cp:revision>
  <dcterms:created xsi:type="dcterms:W3CDTF">2021-03-07T13:50:00Z</dcterms:created>
  <dcterms:modified xsi:type="dcterms:W3CDTF">2024-04-08T09:11:19Z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2DF5F9F490714B899EA1655C6ADB992D_12</vt:lpwstr>
  </property>
  <property fmtid="{D5CDD505-2E9C-101B-9397-08002B2CF9AE}" pid="3" name="KSOProductBuildVer">
    <vt:lpwstr>1033-12.2.0.13538</vt:lpwstr>
  </property>
</Properties>
</file>