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3" r:id="rId3"/>
    <p:sldId id="284" r:id="rId4"/>
    <p:sldId id="273" r:id="rId5"/>
    <p:sldId id="287" r:id="rId6"/>
    <p:sldId id="285" r:id="rId7"/>
    <p:sldId id="278" r:id="rId8"/>
    <p:sldId id="265" r:id="rId9"/>
    <p:sldId id="286" r:id="rId10"/>
    <p:sldId id="269" r:id="rId11"/>
    <p:sldId id="271" r:id="rId12"/>
    <p:sldId id="296" r:id="rId13"/>
    <p:sldId id="272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4660"/>
  </p:normalViewPr>
  <p:slideViewPr>
    <p:cSldViewPr>
      <p:cViewPr>
        <p:scale>
          <a:sx n="62" d="100"/>
          <a:sy n="62" d="100"/>
        </p:scale>
        <p:origin x="-732" y="-2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E30B6-C739-4A9B-A28B-38A7FB6749E1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9E6C8-B4D8-402B-910F-E6463A95335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E30B6-C739-4A9B-A28B-38A7FB6749E1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9E6C8-B4D8-402B-910F-E6463A95335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E30B6-C739-4A9B-A28B-38A7FB6749E1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9E6C8-B4D8-402B-910F-E6463A95335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E30B6-C739-4A9B-A28B-38A7FB6749E1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9E6C8-B4D8-402B-910F-E6463A95335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E30B6-C739-4A9B-A28B-38A7FB6749E1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9E6C8-B4D8-402B-910F-E6463A95335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E30B6-C739-4A9B-A28B-38A7FB6749E1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9E6C8-B4D8-402B-910F-E6463A95335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E30B6-C739-4A9B-A28B-38A7FB6749E1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9E6C8-B4D8-402B-910F-E6463A95335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E30B6-C739-4A9B-A28B-38A7FB6749E1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9E6C8-B4D8-402B-910F-E6463A95335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E30B6-C739-4A9B-A28B-38A7FB6749E1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9E6C8-B4D8-402B-910F-E6463A95335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E30B6-C739-4A9B-A28B-38A7FB6749E1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9E6C8-B4D8-402B-910F-E6463A95335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E30B6-C739-4A9B-A28B-38A7FB6749E1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9E6C8-B4D8-402B-910F-E6463A95335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5E30B6-C739-4A9B-A28B-38A7FB6749E1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59E6C8-B4D8-402B-910F-E6463A95335E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6.xml"/><Relationship Id="rId4" Type="http://schemas.openxmlformats.org/officeDocument/2006/relationships/image" Target="../media/image11.png"/><Relationship Id="rId3" Type="http://schemas.microsoft.com/office/2007/relationships/media" Target="../media/media3.mp3"/><Relationship Id="rId2" Type="http://schemas.openxmlformats.org/officeDocument/2006/relationships/audio" Target="../media/media3.mp3"/><Relationship Id="rId1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6.xml"/><Relationship Id="rId4" Type="http://schemas.openxmlformats.org/officeDocument/2006/relationships/image" Target="../media/image5.png"/><Relationship Id="rId3" Type="http://schemas.microsoft.com/office/2007/relationships/media" Target="../media/media1.mp3"/><Relationship Id="rId2" Type="http://schemas.openxmlformats.org/officeDocument/2006/relationships/audio" Target="../media/media1.mp3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6.xml"/><Relationship Id="rId4" Type="http://schemas.openxmlformats.org/officeDocument/2006/relationships/image" Target="../media/image5.png"/><Relationship Id="rId3" Type="http://schemas.microsoft.com/office/2007/relationships/media" Target="../media/media2.mp3"/><Relationship Id="rId2" Type="http://schemas.openxmlformats.org/officeDocument/2006/relationships/audio" Target="../media/media2.mp3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6.xml"/><Relationship Id="rId4" Type="http://schemas.openxmlformats.org/officeDocument/2006/relationships/image" Target="../media/image5.png"/><Relationship Id="rId3" Type="http://schemas.microsoft.com/office/2007/relationships/media" Target="../media/media2.mp3"/><Relationship Id="rId2" Type="http://schemas.openxmlformats.org/officeDocument/2006/relationships/audio" Target="../media/media2.mp3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5.png"/><Relationship Id="rId3" Type="http://schemas.microsoft.com/office/2007/relationships/media" Target="../media/media2.mp3"/><Relationship Id="rId2" Type="http://schemas.openxmlformats.org/officeDocument/2006/relationships/audio" Target="../media/media2.mp3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4000" y="304800"/>
            <a:ext cx="6553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GD- ĐT QUẬN LONG BIÊN</a:t>
            </a:r>
            <a:endParaRPr lang="en-US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GIANG BIÊN </a:t>
            </a:r>
            <a:endParaRPr 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2133600"/>
            <a:ext cx="899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</a:t>
            </a:r>
            <a: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 THẨM MỸ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3048000"/>
            <a:ext cx="8534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: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32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	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TC “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28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: MGB</a:t>
            </a:r>
            <a:endParaRPr lang="en-US" sz="32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: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Huệ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76600" y="5564535"/>
            <a:ext cx="274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0" y="304800"/>
            <a:ext cx="9140780" cy="6116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676400"/>
            <a:ext cx="9144000" cy="2514600"/>
          </a:xfrm>
        </p:spPr>
        <p:txBody>
          <a:bodyPr>
            <a:normAutofit/>
          </a:bodyPr>
          <a:lstStyle/>
          <a:p>
            <a:r>
              <a:rPr lang="vi-VN" b="1" dirty="0" smtClean="0">
                <a:solidFill>
                  <a:srgbClr val="FF0000"/>
                </a:solidFill>
              </a:rPr>
              <a:t>*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GD</a:t>
            </a:r>
            <a:r>
              <a:rPr lang="vi-VN" b="1" dirty="0" smtClean="0">
                <a:solidFill>
                  <a:srgbClr val="FF0000"/>
                </a:solidFill>
              </a:rPr>
              <a:t>: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b="1" dirty="0" smtClean="0">
                <a:solidFill>
                  <a:srgbClr val="FF0000"/>
                </a:solidFill>
              </a:rPr>
              <a:t>!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7175"/>
            <a:ext cx="9144000" cy="634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2590800"/>
            <a:ext cx="8096250" cy="948055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 HÁT: “CHO TÔI ĐI LÀM MƯA VỚI ”</a:t>
            </a:r>
            <a:endParaRPr lang="en-US" sz="4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hoToiDiLamMuaVoi-VA-4763900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038600" y="4051935"/>
            <a:ext cx="619125" cy="619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5080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9144000" cy="6527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19200" y="2844701"/>
            <a:ext cx="6705600" cy="1143000"/>
          </a:xfrm>
          <a:scene3d>
            <a:camera prst="isometricOffAxis1Right"/>
            <a:lightRig rig="threePt" dir="t"/>
          </a:scene3d>
        </p:spPr>
        <p:txBody>
          <a:bodyPr>
            <a:noAutofit/>
          </a:bodyPr>
          <a:lstStyle/>
          <a:p>
            <a:r>
              <a:rPr lang="en-US" sz="7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THANK YOU!</a:t>
            </a:r>
            <a:endParaRPr lang="en-US" sz="7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39237" cy="648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71600" y="609600"/>
            <a:ext cx="70866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ĐÍCH –YÊU CẦU:</a:t>
            </a:r>
            <a:endParaRPr lang="en-US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b="1" dirty="0">
                <a:solidFill>
                  <a:srgbClr val="000000"/>
                </a:solidFill>
                <a:latin typeface="Times New Roman" panose="02020603050405020304"/>
              </a:rPr>
              <a:t>*Kiến thức:</a:t>
            </a:r>
            <a:endParaRPr lang="vi-VN" sz="2400" dirty="0">
              <a:solidFill>
                <a:srgbClr val="000000"/>
              </a:solidFill>
              <a:latin typeface="Times New Roman" panose="02020603050405020304"/>
            </a:endParaRPr>
          </a:p>
          <a:p>
            <a:r>
              <a:rPr lang="vi-VN" sz="2400" dirty="0">
                <a:solidFill>
                  <a:srgbClr val="000000"/>
                </a:solidFill>
                <a:latin typeface="Times New Roman" panose="02020603050405020304"/>
              </a:rPr>
              <a:t>- Trẻ biết tên bài hát, tên tác </a:t>
            </a:r>
            <a:r>
              <a:rPr lang="vi-VN" sz="2400" dirty="0" smtClean="0">
                <a:solidFill>
                  <a:srgbClr val="000000"/>
                </a:solidFill>
                <a:latin typeface="Times New Roman" panose="02020603050405020304"/>
              </a:rPr>
              <a:t>giả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/>
              </a:rPr>
              <a:t>.</a:t>
            </a:r>
            <a:endParaRPr lang="vi-VN" sz="2400" dirty="0">
              <a:solidFill>
                <a:srgbClr val="000000"/>
              </a:solidFill>
              <a:latin typeface="Times New Roman" panose="02020603050405020304"/>
            </a:endParaRPr>
          </a:p>
          <a:p>
            <a:r>
              <a:rPr lang="vi-VN" sz="2400" dirty="0">
                <a:solidFill>
                  <a:srgbClr val="000000"/>
                </a:solidFill>
                <a:latin typeface="Times New Roman" panose="02020603050405020304"/>
              </a:rPr>
              <a:t>- Hiểu được nội dung bài </a:t>
            </a:r>
            <a:r>
              <a:rPr lang="vi-VN" sz="2400" dirty="0" smtClean="0">
                <a:solidFill>
                  <a:srgbClr val="000000"/>
                </a:solidFill>
                <a:latin typeface="Times New Roman" panose="02020603050405020304"/>
              </a:rPr>
              <a:t>hát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/>
              </a:rPr>
              <a:t>.</a:t>
            </a:r>
            <a:endParaRPr lang="vi-VN" sz="2400" dirty="0">
              <a:solidFill>
                <a:srgbClr val="000000"/>
              </a:solidFill>
              <a:latin typeface="Times New Roman" panose="02020603050405020304"/>
            </a:endParaRPr>
          </a:p>
          <a:p>
            <a:r>
              <a:rPr lang="vi-VN" sz="2400" dirty="0">
                <a:solidFill>
                  <a:srgbClr val="000000"/>
                </a:solidFill>
                <a:latin typeface="Times New Roman" panose="02020603050405020304"/>
              </a:rPr>
              <a:t>- </a:t>
            </a:r>
            <a:r>
              <a:rPr lang="vi-VN" sz="2400" dirty="0" smtClean="0">
                <a:solidFill>
                  <a:srgbClr val="000000"/>
                </a:solidFill>
                <a:latin typeface="Times New Roman" panose="02020603050405020304"/>
              </a:rPr>
              <a:t>L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/>
              </a:rPr>
              <a:t>ắ</a:t>
            </a:r>
            <a:r>
              <a:rPr lang="vi-VN" sz="2400" dirty="0" smtClean="0">
                <a:solidFill>
                  <a:srgbClr val="000000"/>
                </a:solidFill>
                <a:latin typeface="Times New Roman" panose="02020603050405020304"/>
              </a:rPr>
              <a:t>ng 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/>
              </a:rPr>
              <a:t>nghe cô </a:t>
            </a:r>
            <a:r>
              <a:rPr lang="vi-VN" sz="2400" dirty="0" smtClean="0">
                <a:solidFill>
                  <a:srgbClr val="000000"/>
                </a:solidFill>
                <a:latin typeface="Times New Roman" panose="02020603050405020304"/>
              </a:rPr>
              <a:t>hát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/>
              </a:rPr>
              <a:t>.</a:t>
            </a:r>
            <a:endParaRPr lang="vi-VN" sz="2400" dirty="0">
              <a:solidFill>
                <a:srgbClr val="000000"/>
              </a:solidFill>
              <a:latin typeface="Times New Roman" panose="02020603050405020304"/>
            </a:endParaRPr>
          </a:p>
          <a:p>
            <a:r>
              <a:rPr lang="vi-VN" sz="2400" dirty="0">
                <a:solidFill>
                  <a:srgbClr val="000000"/>
                </a:solidFill>
                <a:latin typeface="Times New Roman" panose="02020603050405020304"/>
              </a:rPr>
              <a:t>-Biết cách chơi trò </a:t>
            </a:r>
            <a:r>
              <a:rPr lang="vi-VN" sz="2400" dirty="0" smtClean="0">
                <a:solidFill>
                  <a:srgbClr val="000000"/>
                </a:solidFill>
                <a:latin typeface="Times New Roman" panose="02020603050405020304"/>
              </a:rPr>
              <a:t>chơi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/>
              </a:rPr>
              <a:t>.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/>
              </a:rPr>
              <a:t> </a:t>
            </a:r>
            <a:endParaRPr lang="vi-VN" sz="2400" dirty="0">
              <a:solidFill>
                <a:srgbClr val="000000"/>
              </a:solidFill>
              <a:latin typeface="Times New Roman" panose="02020603050405020304"/>
            </a:endParaRPr>
          </a:p>
          <a:p>
            <a:r>
              <a:rPr lang="vi-VN" sz="2400" b="1" dirty="0">
                <a:solidFill>
                  <a:srgbClr val="000000"/>
                </a:solidFill>
                <a:latin typeface="Times New Roman" panose="02020603050405020304"/>
              </a:rPr>
              <a:t>*Kỹ năng</a:t>
            </a:r>
            <a:r>
              <a:rPr lang="vi-VN" sz="2400" b="1" dirty="0" smtClean="0">
                <a:solidFill>
                  <a:srgbClr val="000000"/>
                </a:solidFill>
                <a:latin typeface="Times New Roman" panose="02020603050405020304"/>
              </a:rPr>
              <a:t>:</a:t>
            </a:r>
            <a:endParaRPr lang="en-US" sz="2400" b="1" dirty="0" smtClean="0">
              <a:solidFill>
                <a:srgbClr val="000000"/>
              </a:solidFill>
              <a:latin typeface="Times New Roman" panose="02020603050405020304"/>
            </a:endParaRPr>
          </a:p>
          <a:p>
            <a:r>
              <a:rPr lang="vi-VN" sz="2400" b="1" dirty="0">
                <a:solidFill>
                  <a:srgbClr val="000000"/>
                </a:solidFill>
                <a:latin typeface="Times New Roman" panose="02020603050405020304"/>
              </a:rPr>
              <a:t> 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/>
              </a:rPr>
              <a:t>- Trẻ hát đùng nhạc, đúng giai điệu bài </a:t>
            </a:r>
            <a:r>
              <a:rPr lang="vi-VN" sz="2400" dirty="0" smtClean="0">
                <a:solidFill>
                  <a:srgbClr val="000000"/>
                </a:solidFill>
                <a:latin typeface="Times New Roman" panose="02020603050405020304"/>
              </a:rPr>
              <a:t>hát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/>
              </a:rPr>
              <a:t>.</a:t>
            </a:r>
            <a:endParaRPr lang="vi-VN" sz="2400" dirty="0">
              <a:solidFill>
                <a:srgbClr val="000000"/>
              </a:solidFill>
              <a:latin typeface="Times New Roman" panose="02020603050405020304"/>
            </a:endParaRPr>
          </a:p>
          <a:p>
            <a:r>
              <a:rPr lang="vi-VN" sz="2400" dirty="0">
                <a:solidFill>
                  <a:srgbClr val="000000"/>
                </a:solidFill>
                <a:latin typeface="Times New Roman" panose="02020603050405020304"/>
              </a:rPr>
              <a:t> </a:t>
            </a:r>
            <a:r>
              <a:rPr lang="vi-VN" sz="2400" b="1" dirty="0" smtClean="0">
                <a:solidFill>
                  <a:srgbClr val="000000"/>
                </a:solidFill>
                <a:latin typeface="Times New Roman" panose="02020603050405020304"/>
              </a:rPr>
              <a:t>*</a:t>
            </a:r>
            <a:r>
              <a:rPr lang="vi-VN" sz="2400" b="1" dirty="0">
                <a:solidFill>
                  <a:srgbClr val="000000"/>
                </a:solidFill>
                <a:latin typeface="Times New Roman" panose="02020603050405020304"/>
              </a:rPr>
              <a:t>Thái độ:</a:t>
            </a:r>
            <a:endParaRPr lang="vi-VN" sz="2400" dirty="0">
              <a:solidFill>
                <a:srgbClr val="000000"/>
              </a:solidFill>
              <a:latin typeface="Times New Roman" panose="02020603050405020304"/>
            </a:endParaRPr>
          </a:p>
          <a:p>
            <a:r>
              <a:rPr lang="vi-VN" sz="2400" dirty="0">
                <a:solidFill>
                  <a:srgbClr val="000000"/>
                </a:solidFill>
                <a:latin typeface="Times New Roman" panose="02020603050405020304"/>
              </a:rPr>
              <a:t>- Trẻ hứng thú học </a:t>
            </a:r>
            <a:r>
              <a:rPr lang="vi-VN" sz="2400" dirty="0" smtClean="0">
                <a:solidFill>
                  <a:srgbClr val="000000"/>
                </a:solidFill>
                <a:latin typeface="Times New Roman" panose="02020603050405020304"/>
              </a:rPr>
              <a:t>bài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/>
              </a:rPr>
              <a:t>.</a:t>
            </a:r>
            <a:endParaRPr lang="vi-VN" sz="2400" dirty="0">
              <a:solidFill>
                <a:srgbClr val="000000"/>
              </a:solidFill>
              <a:latin typeface="Times New Roman" panose="02020603050405020304"/>
            </a:endParaRP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0"/>
            <a:ext cx="8763000" cy="7417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ỔN ĐỊNH TỔ CHỨC</a:t>
            </a:r>
            <a:endPara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/>
            <a:endPara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lnSpc>
                <a:spcPct val="150000"/>
              </a:lnSpc>
            </a:pPr>
            <a:r>
              <a:rPr lang="en-US" sz="4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4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r>
              <a:rPr lang="en-US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endParaRPr lang="en-US" sz="40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vi-VN" sz="3200" dirty="0">
                <a:solidFill>
                  <a:srgbClr val="C00000"/>
                </a:solidFill>
              </a:rPr>
              <a:t>Bầu trời xanh bao la</a:t>
            </a:r>
            <a:endParaRPr lang="vi-VN" sz="3200" dirty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</a:pPr>
            <a:r>
              <a:rPr lang="vi-VN" sz="3200" dirty="0">
                <a:solidFill>
                  <a:srgbClr val="C00000"/>
                </a:solidFill>
              </a:rPr>
              <a:t>Những đám mây bồng bềnh</a:t>
            </a:r>
            <a:endParaRPr lang="vi-VN" sz="3200" dirty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</a:pPr>
            <a:r>
              <a:rPr lang="vi-VN" sz="3200" dirty="0">
                <a:solidFill>
                  <a:srgbClr val="C00000"/>
                </a:solidFill>
              </a:rPr>
              <a:t>Trôi mau đi, trôi mau</a:t>
            </a:r>
            <a:endParaRPr lang="vi-VN" sz="3200" dirty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</a:pPr>
            <a:r>
              <a:rPr lang="vi-VN" sz="3200" dirty="0">
                <a:solidFill>
                  <a:srgbClr val="C00000"/>
                </a:solidFill>
              </a:rPr>
              <a:t>Cùng vui đùa với </a:t>
            </a:r>
            <a:r>
              <a:rPr lang="vi-VN" sz="3200" dirty="0" smtClean="0">
                <a:solidFill>
                  <a:srgbClr val="C00000"/>
                </a:solidFill>
              </a:rPr>
              <a:t>gió</a:t>
            </a:r>
            <a:endParaRPr lang="vi-VN" sz="3200" dirty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</a:pPr>
            <a:r>
              <a:rPr lang="vi-VN" sz="3200" dirty="0">
                <a:solidFill>
                  <a:srgbClr val="C00000"/>
                </a:solidFill>
              </a:rPr>
              <a:t>Gió ơi, tôi gọi gió</a:t>
            </a:r>
            <a:endParaRPr lang="vi-VN" sz="3200" dirty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</a:pPr>
            <a:r>
              <a:rPr lang="vi-VN" sz="3200" dirty="0">
                <a:solidFill>
                  <a:srgbClr val="C00000"/>
                </a:solidFill>
              </a:rPr>
              <a:t>Cùng với đám mây trôi.</a:t>
            </a:r>
            <a:endParaRPr lang="vi-VN" sz="3200" dirty="0">
              <a:solidFill>
                <a:srgbClr val="C00000"/>
              </a:solidFill>
            </a:endParaRPr>
          </a:p>
          <a:p>
            <a:pPr algn="ctr" fontAlgn="base"/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200" dirty="0">
                <a:latin typeface="+mj-lt"/>
                <a:cs typeface="Times New Roman" panose="02020603050405020304" pitchFamily="18" charset="0"/>
              </a:rPr>
              <a:t> </a:t>
            </a:r>
            <a:endParaRPr lang="vi-VN" sz="3200" dirty="0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066800"/>
            <a:ext cx="3416617" cy="491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1066800"/>
            <a:ext cx="9144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 HÁT </a:t>
            </a:r>
            <a:endParaRPr lang="en-US" sz="6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6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TG: Minh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endParaRPr lang="vi-VN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Tx/>
              <a:buChar char="-"/>
            </a:pP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Tx/>
              <a:buChar char="-"/>
            </a:pP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Mây và gió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14800" y="38100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61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" y="228600"/>
            <a:ext cx="9283065" cy="645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1066800"/>
            <a:ext cx="9144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 HÁT </a:t>
            </a:r>
            <a:endParaRPr lang="en-US" sz="6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6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TG: Minh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endParaRPr lang="vi-VN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Tx/>
              <a:buChar char="-"/>
            </a:pP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Tx/>
              <a:buChar char="-"/>
            </a:pP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MÂY VA GIÓ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09600" y="4072255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33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7175"/>
            <a:ext cx="9144000" cy="634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590800"/>
            <a:ext cx="9525000" cy="11430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DẠY TRẺ HÁT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MÂY VA GIÓ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992880" y="41910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33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3513"/>
            <a:ext cx="9144000" cy="652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90800" y="2438400"/>
            <a:ext cx="4495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4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endParaRPr lang="en-US" sz="48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4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endParaRPr lang="en-US" sz="48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4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lang="en-US" sz="4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4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4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endParaRPr lang="en-US" sz="4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MÂY VA GIÓ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67400" y="3657094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33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20" y="609600"/>
            <a:ext cx="9147220" cy="569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/>
          <p:nvPr/>
        </p:nvSpPr>
        <p:spPr>
          <a:xfrm>
            <a:off x="0" y="0"/>
            <a:ext cx="9144000" cy="464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TC “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đoan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smtClean="0"/>
              <a:t>LC </a:t>
            </a:r>
            <a:r>
              <a:rPr lang="en-US" sz="3600" dirty="0" err="1" smtClean="0"/>
              <a:t>và</a:t>
            </a:r>
            <a:r>
              <a:rPr lang="en-US" sz="3600" dirty="0" smtClean="0"/>
              <a:t> CC</a:t>
            </a:r>
            <a:r>
              <a:rPr lang="vi-VN" sz="3600" dirty="0" smtClean="0"/>
              <a:t>:</a:t>
            </a:r>
            <a:r>
              <a:rPr lang="en-US" sz="3600" dirty="0" smtClean="0"/>
              <a:t> </a:t>
            </a:r>
            <a:r>
              <a:rPr lang="en-US" sz="3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nhắm</a:t>
            </a:r>
            <a:r>
              <a:rPr lang="en-US" sz="3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3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tai </a:t>
            </a:r>
            <a:r>
              <a:rPr lang="en-US" sz="3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3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3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3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3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sz="3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3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3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3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3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3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ra.</a:t>
            </a:r>
            <a:endParaRPr lang="vi-VN" sz="3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Cô cho trẻ chơi 2-3 lần và nhận xét sau mỗi lần chơi</a:t>
            </a:r>
            <a:endParaRPr lang="vi-VN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1058</Words>
  <Application>WPS Presentation</Application>
  <PresentationFormat>On-screen Show (4:3)</PresentationFormat>
  <Paragraphs>65</Paragraphs>
  <Slides>12</Slides>
  <Notes>0</Notes>
  <HiddenSlides>0</HiddenSlides>
  <MMClips>4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1" baseType="lpstr">
      <vt:lpstr>Arial</vt:lpstr>
      <vt:lpstr>SimSun</vt:lpstr>
      <vt:lpstr>Wingdings</vt:lpstr>
      <vt:lpstr>Times New Roman</vt:lpstr>
      <vt:lpstr>Times New Roman</vt:lpstr>
      <vt:lpstr>Calibri</vt:lpstr>
      <vt:lpstr>Microsoft YaHei</vt:lpstr>
      <vt:lpstr>Arial Unicode MS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DẠY TRẺ HÁT</vt:lpstr>
      <vt:lpstr>PowerPoint 演示文稿</vt:lpstr>
      <vt:lpstr>PowerPoint 演示文稿</vt:lpstr>
      <vt:lpstr>*GD: Mùa hè đến các con phải mặc quần áo mát và nhớ đội mũ khi ra đường để bảo vệ sức khỏe nhé!</vt:lpstr>
      <vt:lpstr>DẠY TRẺ HÁT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LĨNH VỰC PHÁT TRIỂN NGÔN NGỮ</dc:title>
  <dc:creator>Windows User</dc:creator>
  <cp:lastModifiedBy>Techsi.vn</cp:lastModifiedBy>
  <cp:revision>39</cp:revision>
  <dcterms:created xsi:type="dcterms:W3CDTF">2021-03-07T13:50:00Z</dcterms:created>
  <dcterms:modified xsi:type="dcterms:W3CDTF">2024-03-25T09:30:21Z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9A7C2719156245A495718D7F6269DC87_12</vt:lpwstr>
  </property>
  <property fmtid="{D5CDD505-2E9C-101B-9397-08002B2CF9AE}" pid="3" name="KSOProductBuildVer">
    <vt:lpwstr>1033-12.2.0.13538</vt:lpwstr>
  </property>
</Properties>
</file>