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287" r:id="rId4"/>
    <p:sldId id="273" r:id="rId5"/>
    <p:sldId id="284" r:id="rId6"/>
    <p:sldId id="285" r:id="rId7"/>
    <p:sldId id="286" r:id="rId8"/>
    <p:sldId id="298" r:id="rId9"/>
    <p:sldId id="278" r:id="rId10"/>
    <p:sldId id="288" r:id="rId11"/>
    <p:sldId id="265" r:id="rId12"/>
    <p:sldId id="269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howGuides="1">
      <p:cViewPr>
        <p:scale>
          <a:sx n="62" d="100"/>
          <a:sy n="62" d="100"/>
        </p:scale>
        <p:origin x="-732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E30B6-C739-4A9B-A28B-38A7FB6749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9E6C8-B4D8-402B-910F-E6463A9533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304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GD- ĐT QUẬN LONG BIÊN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1336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TC - XH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048000"/>
            <a:ext cx="85344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	 NH:  “Cho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MGB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Nguyễn Thị Lan Hương-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90800"/>
            <a:ext cx="95250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 TRẺ HÁT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roiNangTroiMuaBeat-VA-426159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426720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0" y="609600"/>
            <a:ext cx="9147220" cy="56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0" y="762000"/>
            <a:ext cx="9144000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NH: Cho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oToiDiLamMuaVoi-VA-47639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52800"/>
            <a:ext cx="144780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" y="304800"/>
            <a:ext cx="9140780" cy="611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76400"/>
            <a:ext cx="9144000" cy="2514600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vi-VN" b="1" dirty="0" smtClean="0">
                <a:solidFill>
                  <a:srgbClr val="FF0000"/>
                </a:solidFill>
              </a:rPr>
              <a:t>: </a:t>
            </a:r>
            <a:r>
              <a:rPr lang="vi-VN" b="1" dirty="0">
                <a:solidFill>
                  <a:srgbClr val="FF0000"/>
                </a:solidFill>
              </a:rPr>
              <a:t>Khi </a:t>
            </a:r>
            <a:r>
              <a:rPr lang="en-US" b="1" dirty="0" err="1" smtClean="0">
                <a:solidFill>
                  <a:srgbClr val="FF0000"/>
                </a:solidFill>
              </a:rPr>
              <a:t>trời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mưa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các</a:t>
            </a:r>
            <a:r>
              <a:rPr lang="en-US" b="1" dirty="0" smtClean="0">
                <a:solidFill>
                  <a:srgbClr val="FF0000"/>
                </a:solidFill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</a:rPr>
              <a:t>nên</a:t>
            </a:r>
            <a:r>
              <a:rPr lang="en-US" b="1" dirty="0" smtClean="0">
                <a:solidFill>
                  <a:srgbClr val="FF0000"/>
                </a:solidFill>
              </a:rPr>
              <a:t> ở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nếu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nhớ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mặc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mưa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2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844701"/>
            <a:ext cx="6705600" cy="1143000"/>
          </a:xfrm>
          <a:scene3d>
            <a:camera prst="isometricOffAxis1Right"/>
            <a:lightRig rig="threePt" dir="t"/>
          </a:scene3d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57200"/>
            <a:ext cx="8610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/>
              </a:rPr>
              <a:t>Mục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/>
              </a:rPr>
              <a:t>đích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/>
              </a:rPr>
              <a:t>cầu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/>
              </a:rPr>
              <a:t>:</a:t>
            </a:r>
            <a:endParaRPr lang="en-US" sz="2000" dirty="0" smtClean="0">
              <a:solidFill>
                <a:srgbClr val="FF0000"/>
              </a:solidFill>
              <a:latin typeface="Times New Roman" panose="02020603050405020304"/>
            </a:endParaRPr>
          </a:p>
          <a:p>
            <a:r>
              <a:rPr lang="vi-VN" sz="2000" dirty="0" smtClean="0">
                <a:solidFill>
                  <a:srgbClr val="FF0000"/>
                </a:solidFill>
                <a:latin typeface="Times New Roman" panose="02020603050405020304"/>
              </a:rPr>
              <a:t>*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/>
              </a:rPr>
              <a:t>Kiến thức:</a:t>
            </a:r>
            <a:endParaRPr lang="vi-VN" sz="2000" dirty="0">
              <a:solidFill>
                <a:srgbClr val="FF0000"/>
              </a:solidFill>
              <a:latin typeface="Times New Roman" panose="02020603050405020304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/>
              </a:rPr>
              <a:t>- Trẻ biết tên bài hát trời nắng trời mưa của tác giả Đặng Nhật Mai</a:t>
            </a:r>
            <a:endParaRPr lang="vi-VN" sz="2000" dirty="0">
              <a:solidFill>
                <a:srgbClr val="FF0000"/>
              </a:solidFill>
              <a:latin typeface="Times New Roman" panose="02020603050405020304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/>
              </a:rPr>
              <a:t>- Trẻ hiểu nội dung bài hát trời nắng các chú thỏ tung tăng nhảy múa, trời mưa thì các chú thỏ chạy nhanh về nhà để chú mưa.</a:t>
            </a:r>
            <a:endParaRPr lang="vi-VN" sz="2000" dirty="0">
              <a:solidFill>
                <a:srgbClr val="FF0000"/>
              </a:solidFill>
              <a:latin typeface="Times New Roman" panose="02020603050405020304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/>
              </a:rPr>
              <a:t> * Kỹ năng:</a:t>
            </a:r>
            <a:endParaRPr lang="vi-VN" sz="2000" dirty="0">
              <a:solidFill>
                <a:srgbClr val="FF0000"/>
              </a:solidFill>
              <a:latin typeface="Times New Roman" panose="02020603050405020304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/>
              </a:rPr>
              <a:t>Trẻ biết hát cùng cô, chăm chú nghe cô hát và biết hưởng ứng cùng cô.</a:t>
            </a:r>
            <a:endParaRPr lang="vi-VN" sz="2000" dirty="0">
              <a:solidFill>
                <a:srgbClr val="FF0000"/>
              </a:solidFill>
              <a:latin typeface="Times New Roman" panose="02020603050405020304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/>
              </a:rPr>
              <a:t>* Thái độ:</a:t>
            </a:r>
            <a:endParaRPr lang="vi-VN" sz="2000" dirty="0">
              <a:solidFill>
                <a:srgbClr val="FF0000"/>
              </a:solidFill>
              <a:latin typeface="Times New Roman" panose="02020603050405020304"/>
            </a:endParaRP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/>
              </a:rPr>
              <a:t>Trẻ hứng thú tham gia các hoạt động.</a:t>
            </a:r>
            <a:endParaRPr lang="vi-VN" sz="2000" i="0" dirty="0">
              <a:solidFill>
                <a:srgbClr val="FF0000"/>
              </a:solidFill>
              <a:effectLst/>
              <a:latin typeface="Times New Roman" panose="020206030504050203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" y="0"/>
            <a:ext cx="9152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+mj-lt"/>
                <a:cs typeface="Times New Roman" panose="02020603050405020304" pitchFamily="18" charset="0"/>
              </a:rPr>
              <a:t> 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61722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VỒNG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ải xuống (1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" y="635"/>
            <a:ext cx="9086850" cy="6102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57150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CHỚP- SÉT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2255" cy="59994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038600" y="5943600"/>
            <a:ext cx="3048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solidFill>
                  <a:srgbClr val="FF0000"/>
                </a:solidFill>
              </a:rPr>
              <a:t>NẮNG</a:t>
            </a:r>
            <a:endParaRPr lang="en-US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thời tiế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32385"/>
            <a:ext cx="9144000" cy="585851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200400" y="5943600"/>
            <a:ext cx="3048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/>
              <a:t>     </a:t>
            </a:r>
            <a:r>
              <a:rPr lang="en-US" sz="5400">
                <a:solidFill>
                  <a:srgbClr val="FF0000"/>
                </a:solidFill>
              </a:rPr>
              <a:t>Mưa</a:t>
            </a:r>
            <a:endParaRPr lang="en-US" sz="5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066800"/>
            <a:ext cx="9144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roiNangTroiMua-V.A-28021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3885947"/>
            <a:ext cx="897384" cy="897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39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817</Words>
  <Application>WPS Presentation</Application>
  <PresentationFormat>On-screen Show (4:3)</PresentationFormat>
  <Paragraphs>48</Paragraphs>
  <Slides>13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DẠY TRẺ HÁT</vt:lpstr>
      <vt:lpstr>PowerPoint 演示文稿</vt:lpstr>
      <vt:lpstr>*GD: Khi trời mưa các con nên ở nhà, nếu ra đường nhớ mặc áo mưa.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Windows User</dc:creator>
  <cp:lastModifiedBy>Techsi.vn</cp:lastModifiedBy>
  <cp:revision>35</cp:revision>
  <dcterms:created xsi:type="dcterms:W3CDTF">2021-03-07T13:50:00Z</dcterms:created>
  <dcterms:modified xsi:type="dcterms:W3CDTF">2024-04-04T08:58:14Z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972D02FF72CB42DA8181A5687DF8B16C_12</vt:lpwstr>
  </property>
  <property fmtid="{D5CDD505-2E9C-101B-9397-08002B2CF9AE}" pid="3" name="KSOProductBuildVer">
    <vt:lpwstr>1033-12.2.0.13538</vt:lpwstr>
  </property>
</Properties>
</file>