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277" r:id="rId4"/>
    <p:sldId id="257" r:id="rId5"/>
    <p:sldId id="258" r:id="rId6"/>
    <p:sldId id="259" r:id="rId7"/>
    <p:sldId id="282" r:id="rId8"/>
    <p:sldId id="266" r:id="rId9"/>
    <p:sldId id="267" r:id="rId10"/>
    <p:sldId id="268" r:id="rId12"/>
    <p:sldId id="270" r:id="rId13"/>
    <p:sldId id="271" r:id="rId14"/>
    <p:sldId id="272" r:id="rId15"/>
    <p:sldId id="279" r:id="rId16"/>
    <p:sldId id="278" r:id="rId17"/>
    <p:sldId id="302" r:id="rId18"/>
    <p:sldId id="280" r:id="rId19"/>
    <p:sldId id="298" r:id="rId20"/>
    <p:sldId id="281" r:id="rId21"/>
    <p:sldId id="300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9"/>
    <p:restoredTop sz="94660"/>
  </p:normalViewPr>
  <p:slideViewPr>
    <p:cSldViewPr showGuides="1">
      <p:cViewPr>
        <p:scale>
          <a:sx n="63" d="100"/>
          <a:sy n="63" d="100"/>
        </p:scale>
        <p:origin x="-126" y="-2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4" name="Rectangle 4"/>
          <p:cNvSpPr>
            <a:spLocks noRo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jpeg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file:///C:\Users\Techsi.vn\Desktop\c2-2020\KH-B&#224;i%20so&#7841;n%20c&#225;c%20th&#225;ng%202020-2021\th&#225;ng%204%20GADT\M&#249;a%20H&#232;%20&#272;&#7871;n%20-%20(mp3cut.net).mp3" TargetMode="External"/><Relationship Id="rId2" Type="http://schemas.openxmlformats.org/officeDocument/2006/relationships/audio" Target="file:///C:\Users\Techsi.vn\Desktop\c2-2020\KH-B&#224;i%20so&#7841;n%20c&#225;c%20th&#225;ng%202020-2021\th&#225;ng%204%20GADT\M&#249;a%20H&#232;%20&#272;&#7871;n%20-%20(mp3cut.net).mp3" TargetMode="Externa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3109913" y="152400"/>
            <a:ext cx="5972175" cy="954088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ctr" eaLnBrk="1" hangingPunct="1">
              <a:buNone/>
            </a:pPr>
            <a:r>
              <a:rPr sz="2800" b="1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sz="2800" b="1" dirty="0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sz="2800" b="1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sz="2800" b="1" dirty="0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" name="TextBox 4"/>
          <p:cNvSpPr txBox="1"/>
          <p:nvPr/>
        </p:nvSpPr>
        <p:spPr>
          <a:xfrm>
            <a:off x="2397125" y="1981200"/>
            <a:ext cx="73977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" name="TextBox 5"/>
          <p:cNvSpPr txBox="1"/>
          <p:nvPr/>
        </p:nvSpPr>
        <p:spPr>
          <a:xfrm>
            <a:off x="4038600" y="3733800"/>
            <a:ext cx="3792538" cy="1754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Thơ “Ông mặt trời”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3-4 tuổi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MGB C2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276600" y="2057400"/>
            <a:ext cx="6019800" cy="1981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 THOẠI</a:t>
            </a: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WordArt 6"/>
          <p:cNvSpPr>
            <a:spLocks noTextEdit="1"/>
          </p:cNvSpPr>
          <p:nvPr/>
        </p:nvSpPr>
        <p:spPr>
          <a:xfrm>
            <a:off x="1828800" y="3048000"/>
            <a:ext cx="407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898525"/>
            <a:ext cx="7277100" cy="1076325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thơ gì?</a:t>
            </a:r>
            <a:r>
              <a:rPr lang="pt-BR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pt-BR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thơ do ai sáng tác?</a:t>
            </a: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Content Placeholder 1" descr="tải xuống (18)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305" y="2406650"/>
            <a:ext cx="7769225" cy="432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1676400" y="533400"/>
            <a:ext cx="8382000" cy="58420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giả đã miêu tả ông mặt trời như thế n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1714500" y="1524000"/>
            <a:ext cx="8763000" cy="58420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mặt trời v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bạn nhỏ nhìn nhau như thế n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1752600" y="152400"/>
            <a:ext cx="8763000" cy="58420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mặt trời v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bạn nhỏ nhìn nhau như thế n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4" descr="ông mặt trời 2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6680" y="1403985"/>
            <a:ext cx="9439275" cy="5394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2971800" y="892810"/>
            <a:ext cx="3352800" cy="1978025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eaLnBrk="1" hangingPunct="1">
              <a:buNone/>
            </a:pPr>
            <a:r>
              <a:rPr lang="vi-VN" alt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Ông nhíu mắt nhìn em</a:t>
            </a:r>
            <a:endParaRPr lang="vi-VN" alt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nhíu mắt nhìn ông</a:t>
            </a:r>
            <a:endParaRPr lang="vi-VN" alt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Ông ở trên trời nhé</a:t>
            </a:r>
            <a:endParaRPr lang="vi-VN" alt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Cháu ở dưới n</a:t>
            </a:r>
            <a:r>
              <a:rPr lang="vi-VN" altLang="x-none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 thôi</a:t>
            </a:r>
            <a:endParaRPr lang="vi-VN" alt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2398713" y="1600200"/>
            <a:ext cx="7394575" cy="58420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buNone/>
            </a:pPr>
            <a:r>
              <a:rPr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nhỏ đã nói gì với ông mặt trời?</a:t>
            </a:r>
            <a:endParaRPr sz="32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Content Placeholder 1" descr="tải xuống (19)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990600"/>
            <a:ext cx="6045200" cy="548259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7696200" y="228600"/>
            <a:ext cx="4349115" cy="390652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eaLnBrk="1" hangingPunct="1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Ông ở trên trời nhé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Cháu ở dưới n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 thôi</a:t>
            </a:r>
            <a:endParaRPr 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2057400" y="1371600"/>
            <a:ext cx="7926388" cy="1354138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 đó 2 ông cháu cùng như thế n</a:t>
            </a:r>
            <a:r>
              <a:rPr lang="vi-VN" altLang="x-none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o? V</a:t>
            </a:r>
            <a:r>
              <a:rPr lang="vi-VN" altLang="x-none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cũng cười đi bên cạnh nhỉ?</a:t>
            </a:r>
            <a:endParaRPr sz="32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endParaRPr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2057400" y="304800"/>
            <a:ext cx="7926388" cy="1354138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 đó 2 ông cháu cùng như thế n</a:t>
            </a:r>
            <a:r>
              <a:rPr lang="vi-VN" altLang="x-none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o? V</a:t>
            </a:r>
            <a:r>
              <a:rPr lang="vi-VN" altLang="x-none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cũng cười đi bên cạnh nhỉ?</a:t>
            </a:r>
            <a:endParaRPr sz="32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endParaRPr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Content Placeholder 1" descr="tải xuống (20)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91005"/>
            <a:ext cx="5922010" cy="493458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7467600" y="1371600"/>
            <a:ext cx="4519295" cy="3611880"/>
          </a:xfrm>
          <a:prstGeom prst="cloud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eaLnBrk="1" hangingPunct="1">
              <a:buNone/>
            </a:pP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 ông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háu cùng cười</a:t>
            </a:r>
            <a:endParaRPr lang="vi-VN" alt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 cười đi bên cạnh</a:t>
            </a:r>
            <a:endParaRPr lang="vi-VN" alt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Ông mặt trời óng ánh</a:t>
            </a:r>
            <a:endParaRPr lang="en-US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TextBox 6"/>
          <p:cNvSpPr txBox="1"/>
          <p:nvPr/>
        </p:nvSpPr>
        <p:spPr>
          <a:xfrm>
            <a:off x="1524000" y="76200"/>
            <a:ext cx="8383588" cy="1077913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thời tiết nắng nóng</a:t>
            </a:r>
            <a:endParaRPr lang="vi-VN" altLang="x-none" sz="32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thì các con thường mặc quần áo như thế n</a:t>
            </a:r>
            <a:r>
              <a:rPr lang="vi-VN" altLang="x-none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32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5181600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593850"/>
            <a:ext cx="5257800" cy="5264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TextBox 5"/>
          <p:cNvSpPr txBox="1"/>
          <p:nvPr/>
        </p:nvSpPr>
        <p:spPr>
          <a:xfrm>
            <a:off x="1752600" y="1676400"/>
            <a:ext cx="8457422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1: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hứng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endParaRPr kumimoji="0" lang="en-US" sz="3600" b="1" kern="10" cap="none" spc="0" normalizeH="0" baseline="0" noProof="0" dirty="0">
              <a:ln w="9525">
                <a:solidFill>
                  <a:srgbClr val="CC99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kern="10" cap="none" spc="0" normalizeH="0" baseline="0" noProof="0" dirty="0">
              <a:ln w="9525">
                <a:solidFill>
                  <a:srgbClr val="CC99FF"/>
                </a:solidFill>
                <a:rou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600" b="1" kern="10" cap="none" spc="0" normalizeH="0" baseline="0" noProof="0" dirty="0">
              <a:ln w="9525">
                <a:solidFill>
                  <a:srgbClr val="CC99FF"/>
                </a:solidFill>
                <a:round/>
              </a:ln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endParaRPr kumimoji="0" lang="en-US" sz="3600" b="1" kern="10" cap="none" spc="0" normalizeH="0" baseline="0" noProof="0" dirty="0">
              <a:ln w="9525">
                <a:solidFill>
                  <a:srgbClr val="CC99FF"/>
                </a:solidFill>
                <a:round/>
              </a:ln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1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3600" b="1" kern="10" cap="none" spc="0" normalizeH="0" baseline="0" noProof="0" dirty="0">
              <a:ln w="9525">
                <a:solidFill>
                  <a:srgbClr val="CC99FF"/>
                </a:solidFill>
                <a:round/>
              </a:ln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Mùa Hè Đến -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800" y="5105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WordArt 5"/>
          <p:cNvSpPr>
            <a:spLocks noTextEdit="1"/>
          </p:cNvSpPr>
          <p:nvPr/>
        </p:nvSpPr>
        <p:spPr>
          <a:xfrm>
            <a:off x="2590800" y="2438400"/>
            <a:ext cx="6781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349685"/>
            <a:ext cx="3276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THƠ</a:t>
            </a:r>
            <a:endParaRPr kumimoji="0" lang="en-US" sz="4800" b="1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81100"/>
            <a:ext cx="10820400" cy="552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WordArt 7"/>
          <p:cNvSpPr>
            <a:spLocks noTextEdit="1"/>
          </p:cNvSpPr>
          <p:nvPr/>
        </p:nvSpPr>
        <p:spPr>
          <a:xfrm>
            <a:off x="3124200" y="2971800"/>
            <a:ext cx="49149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chemeClr val="tx1"/>
                </a:solidFill>
                <a:effectLst>
                  <a:outerShdw dist="19049" dir="2699999" algn="tl" rotWithShape="0">
                    <a:schemeClr val="tx1">
                      <a:alpha val="39998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HĐ 3: Củng cố- Nhận xét</a:t>
            </a:r>
            <a:endParaRPr lang="en-US" sz="3600">
              <a:solidFill>
                <a:schemeClr val="tx1"/>
              </a:solidFill>
              <a:effectLst>
                <a:outerShdw dist="19049" dir="2699999" algn="tl" rotWithShape="0">
                  <a:schemeClr val="tx1">
                    <a:alpha val="39998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5" descr="M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6"/>
          <p:cNvSpPr>
            <a:spLocks noTextEdit="1"/>
          </p:cNvSpPr>
          <p:nvPr/>
        </p:nvSpPr>
        <p:spPr>
          <a:xfrm>
            <a:off x="2895600" y="5105400"/>
            <a:ext cx="66294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HĐ 2: Tiếp xúc tác phẩm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WordArt 6"/>
          <p:cNvSpPr>
            <a:spLocks noTextEdit="1"/>
          </p:cNvSpPr>
          <p:nvPr/>
        </p:nvSpPr>
        <p:spPr>
          <a:xfrm>
            <a:off x="3886200" y="1143000"/>
            <a:ext cx="4038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80008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 đọc lần 1</a:t>
            </a:r>
            <a:endParaRPr lang="en-US" sz="3600" b="1">
              <a:solidFill>
                <a:srgbClr val="80008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WordArt 7"/>
          <p:cNvSpPr>
            <a:spLocks noTextEdit="1"/>
          </p:cNvSpPr>
          <p:nvPr/>
        </p:nvSpPr>
        <p:spPr>
          <a:xfrm>
            <a:off x="3586163" y="3657600"/>
            <a:ext cx="4638675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80008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Giới thiệu:</a:t>
            </a:r>
            <a:endParaRPr lang="en-US" sz="3600" b="1">
              <a:solidFill>
                <a:srgbClr val="80008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80008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Tên bài thơ: Ông mặt trời</a:t>
            </a:r>
            <a:endParaRPr lang="en-US" sz="3600" b="1">
              <a:solidFill>
                <a:srgbClr val="80008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80008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Tác giả: Ngô Thị Bích Hiền</a:t>
            </a:r>
            <a:endParaRPr lang="en-US" sz="3600" b="1">
              <a:solidFill>
                <a:srgbClr val="80008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5"/>
            <a:ext cx="12192000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4370388" y="1600200"/>
            <a:ext cx="3451225" cy="830263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ctr" eaLnBrk="1" hangingPunct="1">
              <a:buNone/>
            </a:pPr>
            <a:r>
              <a:rPr sz="4800" b="1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đọc lần 2</a:t>
            </a:r>
            <a:endParaRPr sz="4800" b="1" dirty="0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ông mặt trời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05600" y="4572000"/>
            <a:ext cx="6162868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kern="10" cap="none" spc="0" normalizeH="0" baseline="0" noProof="0" dirty="0">
                <a:ln w="19050">
                  <a:solidFill>
                    <a:prstClr val="black"/>
                  </a:solidFill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 mặt trời óng ánh</a:t>
            </a:r>
            <a:endParaRPr kumimoji="0" lang="vi-VN" sz="3200" kern="10" cap="none" spc="0" normalizeH="0" baseline="0" noProof="0" dirty="0">
              <a:ln w="19050">
                <a:solidFill>
                  <a:prstClr val="black"/>
                </a:solidFill>
                <a:rou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kern="10" cap="none" spc="0" normalizeH="0" baseline="0" noProof="0" dirty="0">
                <a:ln w="19050">
                  <a:solidFill>
                    <a:prstClr val="black"/>
                  </a:solidFill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Tỏa nắng hai mẹ con</a:t>
            </a:r>
            <a:endParaRPr kumimoji="0" lang="vi-VN" sz="3200" kern="10" cap="none" spc="0" normalizeH="0" baseline="0" noProof="0" dirty="0">
              <a:ln w="19050">
                <a:solidFill>
                  <a:prstClr val="black"/>
                </a:solidFill>
                <a:rou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kern="10" cap="none" spc="0" normalizeH="0" baseline="0" noProof="0" dirty="0">
                <a:ln w="19050">
                  <a:solidFill>
                    <a:prstClr val="black"/>
                  </a:solidFill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 con và bóng mẹ</a:t>
            </a:r>
            <a:endParaRPr kumimoji="0" lang="vi-VN" sz="3200" kern="10" cap="none" spc="0" normalizeH="0" baseline="0" noProof="0" dirty="0">
              <a:ln w="19050">
                <a:solidFill>
                  <a:prstClr val="black"/>
                </a:solidFill>
                <a:rou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kern="10" cap="none" spc="0" normalizeH="0" baseline="0" noProof="0" dirty="0">
                <a:ln w="19050">
                  <a:solidFill>
                    <a:prstClr val="black"/>
                  </a:solidFill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Dắt nhau đi trên đường</a:t>
            </a:r>
            <a:endParaRPr kumimoji="0" lang="en-US" sz="3200" kern="10" cap="none" spc="0" normalizeH="0" baseline="0" noProof="0" dirty="0">
              <a:ln w="19050">
                <a:solidFill>
                  <a:prstClr val="black"/>
                </a:solidFill>
                <a:rou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ông mặt trời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5400675" cy="2062163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nhíu mắt nhìn em</a:t>
            </a:r>
            <a:endParaRPr lang="vi-VN" alt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nhíu mắt nhìn ông</a:t>
            </a:r>
            <a:endParaRPr lang="vi-VN" alt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ở trên trời nhé</a:t>
            </a:r>
            <a:endParaRPr lang="vi-VN" alt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ở dưới n</a:t>
            </a:r>
            <a:r>
              <a:rPr lang="vi-VN" altLang="x-non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thôi</a:t>
            </a:r>
            <a:endParaRPr sz="3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ông mặt trời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WordArt 3"/>
          <p:cNvSpPr>
            <a:spLocks noTextEdit="1"/>
          </p:cNvSpPr>
          <p:nvPr/>
        </p:nvSpPr>
        <p:spPr>
          <a:xfrm>
            <a:off x="6781800" y="4495800"/>
            <a:ext cx="368617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solidFill>
                <a:schemeClr val="accent1"/>
              </a:solidFill>
              <a:effectLst>
                <a:outerShdw dist="25400" dir="5400000" algn="ctr" rotWithShape="0">
                  <a:srgbClr val="6E747A">
                    <a:alpha val="42998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4778375"/>
            <a:ext cx="4679950" cy="156845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ông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háu cùng cười</a:t>
            </a:r>
            <a:endParaRPr lang="vi-VN" alt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cười đi bên cạnh</a:t>
            </a:r>
            <a:endParaRPr lang="vi-VN" alt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mặt trời óng ánh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1202</Words>
  <Application>WPS Presentation</Application>
  <PresentationFormat>Custom</PresentationFormat>
  <Paragraphs>76</Paragraphs>
  <Slides>22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Calibri Light</vt:lpstr>
      <vt:lpstr>Times New Roman</vt:lpstr>
      <vt:lpstr>Microsoft YaHei</vt:lpstr>
      <vt:lpstr>Arial Unicode MS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36</cp:revision>
  <dcterms:created xsi:type="dcterms:W3CDTF">2017-04-13T01:45:33Z</dcterms:created>
  <dcterms:modified xsi:type="dcterms:W3CDTF">2024-04-16T03:06:54Z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E63358E36A2C4573A7D7384FDD81044A_12</vt:lpwstr>
  </property>
  <property fmtid="{D5CDD505-2E9C-101B-9397-08002B2CF9AE}" pid="3" name="KSOProductBuildVer">
    <vt:lpwstr>1033-12.2.0.13538</vt:lpwstr>
  </property>
</Properties>
</file>