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5" r:id="rId10"/>
    <p:sldId id="263" r:id="rId11"/>
    <p:sldId id="265" r:id="rId12"/>
    <p:sldId id="264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9.mp3"/><Relationship Id="rId1" Type="http://schemas.openxmlformats.org/officeDocument/2006/relationships/audio" Target="../media/media9.mp3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0.mp3"/><Relationship Id="rId1" Type="http://schemas.openxmlformats.org/officeDocument/2006/relationships/audio" Target="../media/media10.mp3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1.mp3"/><Relationship Id="rId1" Type="http://schemas.openxmlformats.org/officeDocument/2006/relationships/audio" Target="../media/media11.mp3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2.mp3"/><Relationship Id="rId1" Type="http://schemas.openxmlformats.org/officeDocument/2006/relationships/audio" Target="../media/media12.mp3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3.mp3"/><Relationship Id="rId7" Type="http://schemas.openxmlformats.org/officeDocument/2006/relationships/audio" Target="../media/media13.mp3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microsoft.com/office/2007/relationships/media" Target="../media/media5.mp3"/><Relationship Id="rId6" Type="http://schemas.openxmlformats.org/officeDocument/2006/relationships/audio" Target="../media/media5.mp3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microsoft.com/office/2007/relationships/media" Target="../media/media6.mp3"/><Relationship Id="rId6" Type="http://schemas.openxmlformats.org/officeDocument/2006/relationships/audio" Target="../media/media6.mp3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audio" Target="../media/media8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1972627" y="990600"/>
            <a:ext cx="5262245" cy="52197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  <a:latin typeface="Arial" panose="020B0604020202020204" pitchFamily="34" charset="0"/>
              </a:rPr>
              <a:t>Trường mầm non Giang Biên </a:t>
            </a:r>
            <a:endParaRPr lang="en-US" sz="2800" noProof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22636" y="2438400"/>
            <a:ext cx="520541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Lĩnh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vực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Phát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triển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Nhận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thức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Đề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tài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: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Tạo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nhóm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theo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1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dấu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hiệu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Lứa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tuổi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Mẫu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giáo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Bé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Giáo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viên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: Lê Thị Huệ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</a:rPr>
              <a:t>Nguyễn Thị Lan Hương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67207" y="6858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bldLvl="0" animBg="1"/>
      <p:bldP spid="7" grpId="0"/>
      <p:bldP spid="2" grpId="1" animBg="1"/>
      <p:bldP spid="7" grpId="1"/>
      <p:bldP spid="3" grpId="0" animBg="1"/>
      <p:bldP spid="8" grpId="0"/>
      <p:bldP spid="3" grpId="1" animBg="1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WPS Presentation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.VnTime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20</cp:revision>
  <dcterms:created xsi:type="dcterms:W3CDTF">2006-08-16T00:00:00Z</dcterms:created>
  <dcterms:modified xsi:type="dcterms:W3CDTF">2024-02-27T02:06:09Z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5358FC6FAC1C44F3AFF3536D992A7BA3_13</vt:lpwstr>
  </property>
  <property fmtid="{D5CDD505-2E9C-101B-9397-08002B2CF9AE}" pid="3" name="KSOProductBuildVer">
    <vt:lpwstr>1033-12.2.0.13431</vt:lpwstr>
  </property>
</Properties>
</file>