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45" r:id="rId3"/>
    <p:sldId id="346" r:id="rId4"/>
    <p:sldId id="285" r:id="rId5"/>
    <p:sldId id="290" r:id="rId7"/>
    <p:sldId id="342" r:id="rId8"/>
    <p:sldId id="340" r:id="rId9"/>
    <p:sldId id="344" r:id="rId10"/>
    <p:sldId id="267" r:id="rId11"/>
    <p:sldId id="268" r:id="rId12"/>
    <p:sldId id="274" r:id="rId13"/>
    <p:sldId id="322" r:id="rId14"/>
    <p:sldId id="297" r:id="rId15"/>
    <p:sldId id="265" r:id="rId16"/>
    <p:sldId id="262" r:id="rId17"/>
    <p:sldId id="338" r:id="rId18"/>
    <p:sldId id="324" r:id="rId19"/>
    <p:sldId id="313" r:id="rId20"/>
    <p:sldId id="295" r:id="rId21"/>
    <p:sldId id="314" r:id="rId22"/>
    <p:sldId id="316" r:id="rId23"/>
    <p:sldId id="318" r:id="rId24"/>
    <p:sldId id="320" r:id="rId25"/>
    <p:sldId id="329" r:id="rId26"/>
    <p:sldId id="327" r:id="rId27"/>
    <p:sldId id="307" r:id="rId28"/>
    <p:sldId id="309" r:id="rId29"/>
    <p:sldId id="310" r:id="rId30"/>
    <p:sldId id="336" r:id="rId31"/>
    <p:sldId id="331" r:id="rId32"/>
    <p:sldId id="348" r:id="rId3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99"/>
    <a:srgbClr val="FF0000"/>
    <a:srgbClr val="990000"/>
    <a:srgbClr val="FFFF00"/>
    <a:srgbClr val="FF3300"/>
    <a:srgbClr val="00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3379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301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403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505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608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710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813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915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017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120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222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3481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325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427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529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632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734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734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837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837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939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6041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042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3584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3686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3789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3891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3993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096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198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CC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12.GIF"/><Relationship Id="rId2" Type="http://schemas.openxmlformats.org/officeDocument/2006/relationships/image" Target="../media/image27.png"/><Relationship Id="rId18" Type="http://schemas.openxmlformats.org/officeDocument/2006/relationships/notesSlide" Target="../notesSlides/notesSlide8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44.png"/><Relationship Id="rId15" Type="http://schemas.openxmlformats.org/officeDocument/2006/relationships/image" Target="../media/image43.png"/><Relationship Id="rId14" Type="http://schemas.openxmlformats.org/officeDocument/2006/relationships/image" Target="../media/image20.png"/><Relationship Id="rId13" Type="http://schemas.openxmlformats.org/officeDocument/2006/relationships/image" Target="../media/image23.png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media" Target="file:///D:\THUONG\thuong%20CNTT\Giao%20an%20dien%20tu%20cay%20dao%20chinh%20thuc\Phan%20mem%20trinh%20dien%20the%20hien%20tien%20trinh%20bai%20giang%20sua\cay%20dao.wma" TargetMode="External"/><Relationship Id="rId8" Type="http://schemas.openxmlformats.org/officeDocument/2006/relationships/audio" Target="file:///D:\THUONG\thuong%20CNTT\Giao%20an%20dien%20tu%20cay%20dao%20chinh%20thuc\Phan%20mem%20trinh%20dien%20the%20hien%20tien%20trinh%20bai%20giang%20sua\cay%20dao.wma" TargetMode="External"/><Relationship Id="rId7" Type="http://schemas.openxmlformats.org/officeDocument/2006/relationships/image" Target="../media/image12.GIF"/><Relationship Id="rId6" Type="http://schemas.openxmlformats.org/officeDocument/2006/relationships/image" Target="../media/image45.wmf"/><Relationship Id="rId5" Type="http://schemas.openxmlformats.org/officeDocument/2006/relationships/image" Target="../media/image32.GI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14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6.pn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32.GIF"/><Relationship Id="rId6" Type="http://schemas.openxmlformats.org/officeDocument/2006/relationships/image" Target="../media/image26.GIF"/><Relationship Id="rId5" Type="http://schemas.openxmlformats.org/officeDocument/2006/relationships/image" Target="../media/image12.GIF"/><Relationship Id="rId4" Type="http://schemas.openxmlformats.org/officeDocument/2006/relationships/image" Target="../media/image30.wmf"/><Relationship Id="rId3" Type="http://schemas.openxmlformats.org/officeDocument/2006/relationships/image" Target="../media/image31.wmf"/><Relationship Id="rId2" Type="http://schemas.openxmlformats.org/officeDocument/2006/relationships/image" Target="../media/image27.pn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32.GIF"/><Relationship Id="rId4" Type="http://schemas.openxmlformats.org/officeDocument/2006/relationships/image" Target="../media/image12.GIF"/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4" Type="http://schemas.openxmlformats.org/officeDocument/2006/relationships/notesSlide" Target="../notesSlides/notesSlide11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8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1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8" Type="http://schemas.openxmlformats.org/officeDocument/2006/relationships/image" Target="../media/image62.png"/><Relationship Id="rId7" Type="http://schemas.openxmlformats.org/officeDocument/2006/relationships/image" Target="../media/image27.png"/><Relationship Id="rId6" Type="http://schemas.openxmlformats.org/officeDocument/2006/relationships/image" Target="../media/image15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6" Type="http://schemas.openxmlformats.org/officeDocument/2006/relationships/notesSlide" Target="../notesSlides/notesSlide12.xml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49.png"/><Relationship Id="rId23" Type="http://schemas.openxmlformats.org/officeDocument/2006/relationships/image" Target="../media/image50.png"/><Relationship Id="rId22" Type="http://schemas.openxmlformats.org/officeDocument/2006/relationships/image" Target="../media/image69.png"/><Relationship Id="rId21" Type="http://schemas.openxmlformats.org/officeDocument/2006/relationships/image" Target="../media/image23.png"/><Relationship Id="rId20" Type="http://schemas.openxmlformats.org/officeDocument/2006/relationships/image" Target="../media/image44.png"/><Relationship Id="rId2" Type="http://schemas.openxmlformats.org/officeDocument/2006/relationships/image" Target="../media/image14.png"/><Relationship Id="rId19" Type="http://schemas.openxmlformats.org/officeDocument/2006/relationships/image" Target="../media/image42.png"/><Relationship Id="rId18" Type="http://schemas.openxmlformats.org/officeDocument/2006/relationships/image" Target="../media/image25.png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15" Type="http://schemas.openxmlformats.org/officeDocument/2006/relationships/image" Target="../media/image68.png"/><Relationship Id="rId14" Type="http://schemas.openxmlformats.org/officeDocument/2006/relationships/image" Target="../media/image67.png"/><Relationship Id="rId13" Type="http://schemas.openxmlformats.org/officeDocument/2006/relationships/image" Target="../media/image66.png"/><Relationship Id="rId12" Type="http://schemas.openxmlformats.org/officeDocument/2006/relationships/image" Target="../media/image65.png"/><Relationship Id="rId11" Type="http://schemas.openxmlformats.org/officeDocument/2006/relationships/image" Target="../media/image64.png"/><Relationship Id="rId10" Type="http://schemas.openxmlformats.org/officeDocument/2006/relationships/image" Target="../media/image3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27.png"/><Relationship Id="rId4" Type="http://schemas.openxmlformats.org/officeDocument/2006/relationships/image" Target="../media/image71.png"/><Relationship Id="rId32" Type="http://schemas.openxmlformats.org/officeDocument/2006/relationships/notesSlide" Target="../notesSlides/notesSlide13.xml"/><Relationship Id="rId31" Type="http://schemas.openxmlformats.org/officeDocument/2006/relationships/slideLayout" Target="../slideLayouts/slideLayout2.xml"/><Relationship Id="rId30" Type="http://schemas.openxmlformats.org/officeDocument/2006/relationships/image" Target="../media/image87.png"/><Relationship Id="rId3" Type="http://schemas.openxmlformats.org/officeDocument/2006/relationships/image" Target="../media/image15.png"/><Relationship Id="rId29" Type="http://schemas.openxmlformats.org/officeDocument/2006/relationships/image" Target="../media/image86.png"/><Relationship Id="rId28" Type="http://schemas.openxmlformats.org/officeDocument/2006/relationships/image" Target="../media/image85.png"/><Relationship Id="rId27" Type="http://schemas.openxmlformats.org/officeDocument/2006/relationships/image" Target="../media/image30.wmf"/><Relationship Id="rId26" Type="http://schemas.openxmlformats.org/officeDocument/2006/relationships/image" Target="../media/image54.png"/><Relationship Id="rId25" Type="http://schemas.openxmlformats.org/officeDocument/2006/relationships/image" Target="../media/image84.png"/><Relationship Id="rId24" Type="http://schemas.openxmlformats.org/officeDocument/2006/relationships/image" Target="../media/image83.png"/><Relationship Id="rId23" Type="http://schemas.openxmlformats.org/officeDocument/2006/relationships/image" Target="../media/image82.wmf"/><Relationship Id="rId22" Type="http://schemas.openxmlformats.org/officeDocument/2006/relationships/image" Target="../media/image12.GIF"/><Relationship Id="rId21" Type="http://schemas.openxmlformats.org/officeDocument/2006/relationships/image" Target="../media/image26.GIF"/><Relationship Id="rId20" Type="http://schemas.openxmlformats.org/officeDocument/2006/relationships/image" Target="../media/image31.wmf"/><Relationship Id="rId2" Type="http://schemas.openxmlformats.org/officeDocument/2006/relationships/image" Target="../media/image48.png"/><Relationship Id="rId19" Type="http://schemas.openxmlformats.org/officeDocument/2006/relationships/image" Target="../media/image32.GIF"/><Relationship Id="rId18" Type="http://schemas.openxmlformats.org/officeDocument/2006/relationships/image" Target="../media/image81.png"/><Relationship Id="rId17" Type="http://schemas.openxmlformats.org/officeDocument/2006/relationships/image" Target="../media/image64.png"/><Relationship Id="rId16" Type="http://schemas.openxmlformats.org/officeDocument/2006/relationships/image" Target="../media/image80.png"/><Relationship Id="rId15" Type="http://schemas.openxmlformats.org/officeDocument/2006/relationships/image" Target="../media/image79.png"/><Relationship Id="rId14" Type="http://schemas.openxmlformats.org/officeDocument/2006/relationships/image" Target="../media/image78.png"/><Relationship Id="rId13" Type="http://schemas.openxmlformats.org/officeDocument/2006/relationships/image" Target="../media/image77.png"/><Relationship Id="rId12" Type="http://schemas.openxmlformats.org/officeDocument/2006/relationships/image" Target="../media/image76.png"/><Relationship Id="rId11" Type="http://schemas.openxmlformats.org/officeDocument/2006/relationships/image" Target="../media/image75.png"/><Relationship Id="rId10" Type="http://schemas.openxmlformats.org/officeDocument/2006/relationships/image" Target="../media/image62.png"/><Relationship Id="rId1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8.GIF"/><Relationship Id="rId3" Type="http://schemas.openxmlformats.org/officeDocument/2006/relationships/image" Target="../media/image12.GIF"/><Relationship Id="rId22" Type="http://schemas.openxmlformats.org/officeDocument/2006/relationships/notesSlide" Target="../notesSlides/notesSlide14.x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46.png"/><Relationship Id="rId2" Type="http://schemas.openxmlformats.org/officeDocument/2006/relationships/image" Target="../media/image27.png"/><Relationship Id="rId19" Type="http://schemas.microsoft.com/office/2007/relationships/media" Target="file:///E:\thuy%20tho%20cay%20dao\Hoa%20cuc%20vang1.wma" TargetMode="External"/><Relationship Id="rId18" Type="http://schemas.openxmlformats.org/officeDocument/2006/relationships/audio" Target="file:///E:\thuy%20tho%20cay%20dao\Hoa%20cuc%20vang1.wma" TargetMode="External"/><Relationship Id="rId17" Type="http://schemas.openxmlformats.org/officeDocument/2006/relationships/image" Target="../media/image44.png"/><Relationship Id="rId16" Type="http://schemas.openxmlformats.org/officeDocument/2006/relationships/image" Target="../media/image43.png"/><Relationship Id="rId15" Type="http://schemas.openxmlformats.org/officeDocument/2006/relationships/image" Target="../media/image20.png"/><Relationship Id="rId14" Type="http://schemas.openxmlformats.org/officeDocument/2006/relationships/image" Target="../media/image23.png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32.GIF"/><Relationship Id="rId5" Type="http://schemas.openxmlformats.org/officeDocument/2006/relationships/image" Target="../media/image26.GIF"/><Relationship Id="rId4" Type="http://schemas.openxmlformats.org/officeDocument/2006/relationships/image" Target="../media/image30.wmf"/><Relationship Id="rId3" Type="http://schemas.openxmlformats.org/officeDocument/2006/relationships/image" Target="../media/image31.wmf"/><Relationship Id="rId2" Type="http://schemas.openxmlformats.org/officeDocument/2006/relationships/image" Target="../media/image27.png"/><Relationship Id="rId14" Type="http://schemas.openxmlformats.org/officeDocument/2006/relationships/notesSlide" Target="../notesSlides/notesSlide15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GIF"/><Relationship Id="rId11" Type="http://schemas.openxmlformats.org/officeDocument/2006/relationships/image" Target="../media/image89.png"/><Relationship Id="rId10" Type="http://schemas.openxmlformats.org/officeDocument/2006/relationships/image" Target="../media/image50.pn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.png"/><Relationship Id="rId8" Type="http://schemas.openxmlformats.org/officeDocument/2006/relationships/image" Target="../media/image89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27.png"/><Relationship Id="rId4" Type="http://schemas.openxmlformats.org/officeDocument/2006/relationships/image" Target="../media/image12.GIF"/><Relationship Id="rId3" Type="http://schemas.openxmlformats.org/officeDocument/2006/relationships/image" Target="../media/image47.png"/><Relationship Id="rId2" Type="http://schemas.openxmlformats.org/officeDocument/2006/relationships/image" Target="../media/image53.pn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32.GIF"/><Relationship Id="rId4" Type="http://schemas.openxmlformats.org/officeDocument/2006/relationships/image" Target="../media/image12.GIF"/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5" Type="http://schemas.openxmlformats.org/officeDocument/2006/relationships/notesSlide" Target="../notesSlides/notesSlide17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90.png"/><Relationship Id="rId12" Type="http://schemas.openxmlformats.org/officeDocument/2006/relationships/image" Target="../media/image58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1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microsoft.com/office/2007/relationships/media" Target="file:///D:\K&#7871;%20ho&#7841;ch%20nh&#7905;%202014\GADT%20nop%20NCKH\BeChucTet-BeXuanMai_393mt.mp3" TargetMode="External"/><Relationship Id="rId1" Type="http://schemas.openxmlformats.org/officeDocument/2006/relationships/audio" Target="file:///D:\K&#7871;%20ho&#7841;ch%20nh&#7905;%202014\GADT%20nop%20NCKH\BeChucTet-BeXuanMai_393mt.mp3" TargetMode="Externa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8" Type="http://schemas.openxmlformats.org/officeDocument/2006/relationships/image" Target="../media/image62.png"/><Relationship Id="rId7" Type="http://schemas.openxmlformats.org/officeDocument/2006/relationships/image" Target="../media/image27.png"/><Relationship Id="rId6" Type="http://schemas.openxmlformats.org/officeDocument/2006/relationships/image" Target="../media/image15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9" Type="http://schemas.openxmlformats.org/officeDocument/2006/relationships/notesSlide" Target="../notesSlides/notesSlide18.xml"/><Relationship Id="rId28" Type="http://schemas.openxmlformats.org/officeDocument/2006/relationships/slideLayout" Target="../slideLayouts/slideLayout7.xml"/><Relationship Id="rId27" Type="http://schemas.openxmlformats.org/officeDocument/2006/relationships/image" Target="../media/image12.GIF"/><Relationship Id="rId26" Type="http://schemas.openxmlformats.org/officeDocument/2006/relationships/image" Target="../media/image92.png"/><Relationship Id="rId25" Type="http://schemas.openxmlformats.org/officeDocument/2006/relationships/image" Target="../media/image91.png"/><Relationship Id="rId24" Type="http://schemas.openxmlformats.org/officeDocument/2006/relationships/image" Target="../media/image49.png"/><Relationship Id="rId23" Type="http://schemas.openxmlformats.org/officeDocument/2006/relationships/image" Target="../media/image50.png"/><Relationship Id="rId22" Type="http://schemas.openxmlformats.org/officeDocument/2006/relationships/image" Target="../media/image69.png"/><Relationship Id="rId21" Type="http://schemas.openxmlformats.org/officeDocument/2006/relationships/image" Target="../media/image23.png"/><Relationship Id="rId20" Type="http://schemas.openxmlformats.org/officeDocument/2006/relationships/image" Target="../media/image44.png"/><Relationship Id="rId2" Type="http://schemas.openxmlformats.org/officeDocument/2006/relationships/image" Target="../media/image14.png"/><Relationship Id="rId19" Type="http://schemas.openxmlformats.org/officeDocument/2006/relationships/image" Target="../media/image42.png"/><Relationship Id="rId18" Type="http://schemas.openxmlformats.org/officeDocument/2006/relationships/image" Target="../media/image25.png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15" Type="http://schemas.openxmlformats.org/officeDocument/2006/relationships/image" Target="../media/image68.png"/><Relationship Id="rId14" Type="http://schemas.openxmlformats.org/officeDocument/2006/relationships/image" Target="../media/image67.png"/><Relationship Id="rId13" Type="http://schemas.openxmlformats.org/officeDocument/2006/relationships/image" Target="../media/image66.png"/><Relationship Id="rId12" Type="http://schemas.openxmlformats.org/officeDocument/2006/relationships/image" Target="../media/image65.png"/><Relationship Id="rId11" Type="http://schemas.openxmlformats.org/officeDocument/2006/relationships/image" Target="../media/image64.png"/><Relationship Id="rId10" Type="http://schemas.openxmlformats.org/officeDocument/2006/relationships/image" Target="../media/image34.png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27.png"/><Relationship Id="rId4" Type="http://schemas.openxmlformats.org/officeDocument/2006/relationships/image" Target="../media/image71.png"/><Relationship Id="rId33" Type="http://schemas.openxmlformats.org/officeDocument/2006/relationships/notesSlide" Target="../notesSlides/notesSlide19.xml"/><Relationship Id="rId32" Type="http://schemas.openxmlformats.org/officeDocument/2006/relationships/slideLayout" Target="../slideLayouts/slideLayout2.xml"/><Relationship Id="rId31" Type="http://schemas.openxmlformats.org/officeDocument/2006/relationships/image" Target="../media/image29.png"/><Relationship Id="rId30" Type="http://schemas.openxmlformats.org/officeDocument/2006/relationships/image" Target="../media/image93.png"/><Relationship Id="rId3" Type="http://schemas.openxmlformats.org/officeDocument/2006/relationships/image" Target="../media/image15.png"/><Relationship Id="rId29" Type="http://schemas.openxmlformats.org/officeDocument/2006/relationships/image" Target="../media/image87.png"/><Relationship Id="rId28" Type="http://schemas.openxmlformats.org/officeDocument/2006/relationships/image" Target="../media/image86.png"/><Relationship Id="rId27" Type="http://schemas.openxmlformats.org/officeDocument/2006/relationships/image" Target="../media/image85.png"/><Relationship Id="rId26" Type="http://schemas.openxmlformats.org/officeDocument/2006/relationships/image" Target="../media/image30.wmf"/><Relationship Id="rId25" Type="http://schemas.openxmlformats.org/officeDocument/2006/relationships/image" Target="../media/image54.png"/><Relationship Id="rId24" Type="http://schemas.openxmlformats.org/officeDocument/2006/relationships/image" Target="../media/image84.png"/><Relationship Id="rId23" Type="http://schemas.openxmlformats.org/officeDocument/2006/relationships/image" Target="../media/image83.png"/><Relationship Id="rId22" Type="http://schemas.openxmlformats.org/officeDocument/2006/relationships/image" Target="../media/image82.wmf"/><Relationship Id="rId21" Type="http://schemas.openxmlformats.org/officeDocument/2006/relationships/image" Target="../media/image12.GIF"/><Relationship Id="rId20" Type="http://schemas.openxmlformats.org/officeDocument/2006/relationships/image" Target="../media/image26.GIF"/><Relationship Id="rId2" Type="http://schemas.openxmlformats.org/officeDocument/2006/relationships/image" Target="../media/image48.png"/><Relationship Id="rId19" Type="http://schemas.openxmlformats.org/officeDocument/2006/relationships/image" Target="../media/image31.wmf"/><Relationship Id="rId18" Type="http://schemas.openxmlformats.org/officeDocument/2006/relationships/image" Target="../media/image32.GIF"/><Relationship Id="rId17" Type="http://schemas.openxmlformats.org/officeDocument/2006/relationships/image" Target="../media/image81.png"/><Relationship Id="rId16" Type="http://schemas.openxmlformats.org/officeDocument/2006/relationships/image" Target="../media/image64.png"/><Relationship Id="rId15" Type="http://schemas.openxmlformats.org/officeDocument/2006/relationships/image" Target="../media/image80.png"/><Relationship Id="rId14" Type="http://schemas.openxmlformats.org/officeDocument/2006/relationships/image" Target="../media/image79.png"/><Relationship Id="rId13" Type="http://schemas.openxmlformats.org/officeDocument/2006/relationships/image" Target="../media/image78.png"/><Relationship Id="rId12" Type="http://schemas.openxmlformats.org/officeDocument/2006/relationships/image" Target="../media/image77.png"/><Relationship Id="rId11" Type="http://schemas.openxmlformats.org/officeDocument/2006/relationships/image" Target="../media/image76.png"/><Relationship Id="rId10" Type="http://schemas.openxmlformats.org/officeDocument/2006/relationships/image" Target="../media/image62.png"/><Relationship Id="rId1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27.png"/><Relationship Id="rId4" Type="http://schemas.openxmlformats.org/officeDocument/2006/relationships/image" Target="../media/image71.png"/><Relationship Id="rId31" Type="http://schemas.openxmlformats.org/officeDocument/2006/relationships/notesSlide" Target="../notesSlides/notesSlide20.xml"/><Relationship Id="rId30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9" Type="http://schemas.openxmlformats.org/officeDocument/2006/relationships/image" Target="../media/image87.png"/><Relationship Id="rId28" Type="http://schemas.openxmlformats.org/officeDocument/2006/relationships/image" Target="../media/image86.png"/><Relationship Id="rId27" Type="http://schemas.openxmlformats.org/officeDocument/2006/relationships/image" Target="../media/image85.png"/><Relationship Id="rId26" Type="http://schemas.openxmlformats.org/officeDocument/2006/relationships/image" Target="../media/image30.wmf"/><Relationship Id="rId25" Type="http://schemas.openxmlformats.org/officeDocument/2006/relationships/image" Target="../media/image54.png"/><Relationship Id="rId24" Type="http://schemas.openxmlformats.org/officeDocument/2006/relationships/image" Target="../media/image84.png"/><Relationship Id="rId23" Type="http://schemas.openxmlformats.org/officeDocument/2006/relationships/image" Target="../media/image83.png"/><Relationship Id="rId22" Type="http://schemas.openxmlformats.org/officeDocument/2006/relationships/image" Target="../media/image82.wmf"/><Relationship Id="rId21" Type="http://schemas.openxmlformats.org/officeDocument/2006/relationships/image" Target="../media/image12.GIF"/><Relationship Id="rId20" Type="http://schemas.openxmlformats.org/officeDocument/2006/relationships/image" Target="../media/image26.GIF"/><Relationship Id="rId2" Type="http://schemas.openxmlformats.org/officeDocument/2006/relationships/image" Target="../media/image48.png"/><Relationship Id="rId19" Type="http://schemas.openxmlformats.org/officeDocument/2006/relationships/image" Target="../media/image31.wmf"/><Relationship Id="rId18" Type="http://schemas.openxmlformats.org/officeDocument/2006/relationships/image" Target="../media/image32.GIF"/><Relationship Id="rId17" Type="http://schemas.openxmlformats.org/officeDocument/2006/relationships/image" Target="../media/image81.png"/><Relationship Id="rId16" Type="http://schemas.openxmlformats.org/officeDocument/2006/relationships/image" Target="../media/image64.png"/><Relationship Id="rId15" Type="http://schemas.openxmlformats.org/officeDocument/2006/relationships/image" Target="../media/image80.png"/><Relationship Id="rId14" Type="http://schemas.openxmlformats.org/officeDocument/2006/relationships/image" Target="../media/image79.png"/><Relationship Id="rId13" Type="http://schemas.openxmlformats.org/officeDocument/2006/relationships/image" Target="../media/image78.png"/><Relationship Id="rId12" Type="http://schemas.openxmlformats.org/officeDocument/2006/relationships/image" Target="../media/image77.png"/><Relationship Id="rId11" Type="http://schemas.openxmlformats.org/officeDocument/2006/relationships/image" Target="../media/image76.png"/><Relationship Id="rId10" Type="http://schemas.openxmlformats.org/officeDocument/2006/relationships/image" Target="../media/image62.png"/><Relationship Id="rId1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8.GIF"/><Relationship Id="rId3" Type="http://schemas.openxmlformats.org/officeDocument/2006/relationships/image" Target="../media/image12.GIF"/><Relationship Id="rId2" Type="http://schemas.openxmlformats.org/officeDocument/2006/relationships/image" Target="../media/image27.png"/><Relationship Id="rId19" Type="http://schemas.openxmlformats.org/officeDocument/2006/relationships/notesSlide" Target="../notesSlides/notesSlide21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44.png"/><Relationship Id="rId16" Type="http://schemas.openxmlformats.org/officeDocument/2006/relationships/image" Target="../media/image43.png"/><Relationship Id="rId15" Type="http://schemas.openxmlformats.org/officeDocument/2006/relationships/image" Target="../media/image20.png"/><Relationship Id="rId14" Type="http://schemas.openxmlformats.org/officeDocument/2006/relationships/image" Target="../media/image23.png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9" Type="http://schemas.microsoft.com/office/2007/relationships/media" Target="file:///C:\Documents%20and%20Settings\Guest.CTTT.000\Desktop\thuong%20CNTT\Giao%20an%20dien%20tu%20cay%20dao%20chinh%20thuc\Phan%20mem%20trinh%20dien%20the%20hien%20tien%20trinh%20bai%20giang%20sua\cay%20dao.wma" TargetMode="External"/><Relationship Id="rId8" Type="http://schemas.openxmlformats.org/officeDocument/2006/relationships/audio" Target="file:///C:\Documents%20and%20Settings\Guest.CTTT.000\Desktop\thuong%20CNTT\Giao%20an%20dien%20tu%20cay%20dao%20chinh%20thuc\Phan%20mem%20trinh%20dien%20the%20hien%20tien%20trinh%20bai%20giang%20sua\cay%20dao.wma" TargetMode="External"/><Relationship Id="rId7" Type="http://schemas.openxmlformats.org/officeDocument/2006/relationships/image" Target="../media/image12.GIF"/><Relationship Id="rId6" Type="http://schemas.openxmlformats.org/officeDocument/2006/relationships/image" Target="../media/image45.wmf"/><Relationship Id="rId5" Type="http://schemas.openxmlformats.org/officeDocument/2006/relationships/image" Target="../media/image32.GI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14.png"/><Relationship Id="rId12" Type="http://schemas.openxmlformats.org/officeDocument/2006/relationships/notesSlide" Target="../notesSlides/notesSlide22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6.png"/><Relationship Id="rId1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32.GIF"/><Relationship Id="rId6" Type="http://schemas.openxmlformats.org/officeDocument/2006/relationships/image" Target="../media/image26.GIF"/><Relationship Id="rId5" Type="http://schemas.openxmlformats.org/officeDocument/2006/relationships/image" Target="../media/image12.GIF"/><Relationship Id="rId4" Type="http://schemas.openxmlformats.org/officeDocument/2006/relationships/image" Target="../media/image30.wmf"/><Relationship Id="rId3" Type="http://schemas.openxmlformats.org/officeDocument/2006/relationships/image" Target="../media/image31.wmf"/><Relationship Id="rId2" Type="http://schemas.openxmlformats.org/officeDocument/2006/relationships/image" Target="../media/image27.png"/><Relationship Id="rId13" Type="http://schemas.openxmlformats.org/officeDocument/2006/relationships/notesSlide" Target="../notesSlides/notesSlide23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1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32.GIF"/><Relationship Id="rId4" Type="http://schemas.openxmlformats.org/officeDocument/2006/relationships/image" Target="../media/image12.GIF"/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4" Type="http://schemas.openxmlformats.org/officeDocument/2006/relationships/notesSlide" Target="../notesSlides/notesSlide24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8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1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8" Type="http://schemas.openxmlformats.org/officeDocument/2006/relationships/image" Target="../media/image62.png"/><Relationship Id="rId7" Type="http://schemas.openxmlformats.org/officeDocument/2006/relationships/image" Target="../media/image27.png"/><Relationship Id="rId6" Type="http://schemas.openxmlformats.org/officeDocument/2006/relationships/image" Target="../media/image15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7" Type="http://schemas.openxmlformats.org/officeDocument/2006/relationships/notesSlide" Target="../notesSlides/notesSlide25.xml"/><Relationship Id="rId26" Type="http://schemas.openxmlformats.org/officeDocument/2006/relationships/slideLayout" Target="../slideLayouts/slideLayout7.xml"/><Relationship Id="rId25" Type="http://schemas.openxmlformats.org/officeDocument/2006/relationships/image" Target="../media/image94.png"/><Relationship Id="rId24" Type="http://schemas.openxmlformats.org/officeDocument/2006/relationships/image" Target="../media/image49.png"/><Relationship Id="rId23" Type="http://schemas.openxmlformats.org/officeDocument/2006/relationships/image" Target="../media/image50.png"/><Relationship Id="rId22" Type="http://schemas.openxmlformats.org/officeDocument/2006/relationships/image" Target="../media/image69.png"/><Relationship Id="rId21" Type="http://schemas.openxmlformats.org/officeDocument/2006/relationships/image" Target="../media/image23.png"/><Relationship Id="rId20" Type="http://schemas.openxmlformats.org/officeDocument/2006/relationships/image" Target="../media/image44.png"/><Relationship Id="rId2" Type="http://schemas.openxmlformats.org/officeDocument/2006/relationships/image" Target="../media/image14.png"/><Relationship Id="rId19" Type="http://schemas.openxmlformats.org/officeDocument/2006/relationships/image" Target="../media/image42.png"/><Relationship Id="rId18" Type="http://schemas.openxmlformats.org/officeDocument/2006/relationships/image" Target="../media/image25.png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15" Type="http://schemas.openxmlformats.org/officeDocument/2006/relationships/image" Target="../media/image68.png"/><Relationship Id="rId14" Type="http://schemas.openxmlformats.org/officeDocument/2006/relationships/image" Target="../media/image67.png"/><Relationship Id="rId13" Type="http://schemas.openxmlformats.org/officeDocument/2006/relationships/image" Target="../media/image66.png"/><Relationship Id="rId12" Type="http://schemas.openxmlformats.org/officeDocument/2006/relationships/image" Target="../media/image65.png"/><Relationship Id="rId11" Type="http://schemas.openxmlformats.org/officeDocument/2006/relationships/image" Target="../media/image64.png"/><Relationship Id="rId10" Type="http://schemas.openxmlformats.org/officeDocument/2006/relationships/image" Target="../media/image34.png"/><Relationship Id="rId1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27.png"/><Relationship Id="rId4" Type="http://schemas.openxmlformats.org/officeDocument/2006/relationships/image" Target="../media/image71.png"/><Relationship Id="rId32" Type="http://schemas.openxmlformats.org/officeDocument/2006/relationships/notesSlide" Target="../notesSlides/notesSlide26.xml"/><Relationship Id="rId31" Type="http://schemas.openxmlformats.org/officeDocument/2006/relationships/slideLayout" Target="../slideLayouts/slideLayout2.xml"/><Relationship Id="rId30" Type="http://schemas.openxmlformats.org/officeDocument/2006/relationships/image" Target="../media/image87.png"/><Relationship Id="rId3" Type="http://schemas.openxmlformats.org/officeDocument/2006/relationships/image" Target="../media/image15.png"/><Relationship Id="rId29" Type="http://schemas.openxmlformats.org/officeDocument/2006/relationships/image" Target="../media/image86.png"/><Relationship Id="rId28" Type="http://schemas.openxmlformats.org/officeDocument/2006/relationships/image" Target="../media/image85.png"/><Relationship Id="rId27" Type="http://schemas.openxmlformats.org/officeDocument/2006/relationships/image" Target="../media/image30.wmf"/><Relationship Id="rId26" Type="http://schemas.openxmlformats.org/officeDocument/2006/relationships/image" Target="../media/image54.png"/><Relationship Id="rId25" Type="http://schemas.openxmlformats.org/officeDocument/2006/relationships/image" Target="../media/image84.png"/><Relationship Id="rId24" Type="http://schemas.openxmlformats.org/officeDocument/2006/relationships/image" Target="../media/image83.png"/><Relationship Id="rId23" Type="http://schemas.openxmlformats.org/officeDocument/2006/relationships/image" Target="../media/image82.wmf"/><Relationship Id="rId22" Type="http://schemas.openxmlformats.org/officeDocument/2006/relationships/image" Target="../media/image12.GIF"/><Relationship Id="rId21" Type="http://schemas.openxmlformats.org/officeDocument/2006/relationships/image" Target="../media/image26.GIF"/><Relationship Id="rId20" Type="http://schemas.openxmlformats.org/officeDocument/2006/relationships/image" Target="../media/image31.wmf"/><Relationship Id="rId2" Type="http://schemas.openxmlformats.org/officeDocument/2006/relationships/image" Target="../media/image48.png"/><Relationship Id="rId19" Type="http://schemas.openxmlformats.org/officeDocument/2006/relationships/image" Target="../media/image32.GIF"/><Relationship Id="rId18" Type="http://schemas.openxmlformats.org/officeDocument/2006/relationships/image" Target="../media/image81.png"/><Relationship Id="rId17" Type="http://schemas.openxmlformats.org/officeDocument/2006/relationships/image" Target="../media/image64.png"/><Relationship Id="rId16" Type="http://schemas.openxmlformats.org/officeDocument/2006/relationships/image" Target="../media/image80.png"/><Relationship Id="rId15" Type="http://schemas.openxmlformats.org/officeDocument/2006/relationships/image" Target="../media/image79.png"/><Relationship Id="rId14" Type="http://schemas.openxmlformats.org/officeDocument/2006/relationships/image" Target="../media/image78.png"/><Relationship Id="rId13" Type="http://schemas.openxmlformats.org/officeDocument/2006/relationships/image" Target="../media/image77.png"/><Relationship Id="rId12" Type="http://schemas.openxmlformats.org/officeDocument/2006/relationships/image" Target="../media/image76.png"/><Relationship Id="rId11" Type="http://schemas.openxmlformats.org/officeDocument/2006/relationships/image" Target="../media/image75.png"/><Relationship Id="rId10" Type="http://schemas.openxmlformats.org/officeDocument/2006/relationships/image" Target="../media/image62.png"/><Relationship Id="rId1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png"/><Relationship Id="rId8" Type="http://schemas.openxmlformats.org/officeDocument/2006/relationships/image" Target="../media/image27.png"/><Relationship Id="rId7" Type="http://schemas.openxmlformats.org/officeDocument/2006/relationships/image" Target="../media/image61.png"/><Relationship Id="rId6" Type="http://schemas.openxmlformats.org/officeDocument/2006/relationships/image" Target="../media/image98.png"/><Relationship Id="rId5" Type="http://schemas.openxmlformats.org/officeDocument/2006/relationships/image" Target="../media/image62.png"/><Relationship Id="rId4" Type="http://schemas.openxmlformats.org/officeDocument/2006/relationships/image" Target="../media/image97.png"/><Relationship Id="rId3" Type="http://schemas.openxmlformats.org/officeDocument/2006/relationships/image" Target="../media/image96.png"/><Relationship Id="rId2" Type="http://schemas.openxmlformats.org/officeDocument/2006/relationships/image" Target="../media/image15.png"/><Relationship Id="rId19" Type="http://schemas.openxmlformats.org/officeDocument/2006/relationships/notesSlide" Target="../notesSlides/notesSlide27.xml"/><Relationship Id="rId18" Type="http://schemas.openxmlformats.org/officeDocument/2006/relationships/slideLayout" Target="../slideLayouts/slideLayout1.xml"/><Relationship Id="rId17" Type="http://schemas.openxmlformats.org/officeDocument/2006/relationships/audio" Target="../media/audio1.wav"/><Relationship Id="rId16" Type="http://schemas.openxmlformats.org/officeDocument/2006/relationships/image" Target="../media/image46.png"/><Relationship Id="rId15" Type="http://schemas.microsoft.com/office/2007/relationships/media" Target="file:///D:\THUONG\thuong%20CNTT\Giao%20an%20dien%20tu%20cay%20dao%20chinh%20thuc\Phan%20mem%20trinh%20dien%20the%20hien%20tien%20trinh%20bai%20giang%20sua\cay%20dao.wma" TargetMode="External"/><Relationship Id="rId14" Type="http://schemas.openxmlformats.org/officeDocument/2006/relationships/audio" Target="file:///D:\THUONG\thuong%20CNTT\Giao%20an%20dien%20tu%20cay%20dao%20chinh%20thuc\Phan%20mem%20trinh%20dien%20the%20hien%20tien%20trinh%20bai%20giang%20sua\cay%20dao.wma" TargetMode="External"/><Relationship Id="rId13" Type="http://schemas.openxmlformats.org/officeDocument/2006/relationships/image" Target="../media/image26.GIF"/><Relationship Id="rId12" Type="http://schemas.openxmlformats.org/officeDocument/2006/relationships/image" Target="../media/image32.GIF"/><Relationship Id="rId11" Type="http://schemas.openxmlformats.org/officeDocument/2006/relationships/image" Target="../media/image12.GIF"/><Relationship Id="rId10" Type="http://schemas.openxmlformats.org/officeDocument/2006/relationships/image" Target="../media/image34.png"/><Relationship Id="rId1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microsoft.com/office/2007/relationships/media" Target="file:///G:\ChuBoDoi-HoangHa.mp3" TargetMode="External"/><Relationship Id="rId3" Type="http://schemas.openxmlformats.org/officeDocument/2006/relationships/audio" Target="file:///G:\ChuBoDoi-HoangHa.mp3" TargetMode="External"/><Relationship Id="rId2" Type="http://schemas.openxmlformats.org/officeDocument/2006/relationships/image" Target="../media/image32.GIF"/><Relationship Id="rId1" Type="http://schemas.openxmlformats.org/officeDocument/2006/relationships/image" Target="../media/image100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6" Type="http://schemas.openxmlformats.org/officeDocument/2006/relationships/image" Target="../media/image5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28.png"/><Relationship Id="rId16" Type="http://schemas.openxmlformats.org/officeDocument/2006/relationships/image" Target="../media/image27.png"/><Relationship Id="rId15" Type="http://schemas.openxmlformats.org/officeDocument/2006/relationships/image" Target="../media/image26.GIF"/><Relationship Id="rId14" Type="http://schemas.openxmlformats.org/officeDocument/2006/relationships/image" Target="../media/image12.GIF"/><Relationship Id="rId13" Type="http://schemas.openxmlformats.org/officeDocument/2006/relationships/image" Target="../media/image25.png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Relationship Id="rId3" Type="http://schemas.openxmlformats.org/officeDocument/2006/relationships/image" Target="../media/image15.png"/><Relationship Id="rId20" Type="http://schemas.openxmlformats.org/officeDocument/2006/relationships/notesSlide" Target="../notesSlides/notesSlide5.xml"/><Relationship Id="rId2" Type="http://schemas.openxmlformats.org/officeDocument/2006/relationships/image" Target="../media/image14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29.png"/><Relationship Id="rId17" Type="http://schemas.openxmlformats.org/officeDocument/2006/relationships/image" Target="../media/image28.png"/><Relationship Id="rId16" Type="http://schemas.openxmlformats.org/officeDocument/2006/relationships/image" Target="../media/image27.png"/><Relationship Id="rId15" Type="http://schemas.openxmlformats.org/officeDocument/2006/relationships/image" Target="../media/image26.GIF"/><Relationship Id="rId14" Type="http://schemas.openxmlformats.org/officeDocument/2006/relationships/image" Target="../media/image12.GIF"/><Relationship Id="rId13" Type="http://schemas.openxmlformats.org/officeDocument/2006/relationships/image" Target="../media/image25.png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GIF"/><Relationship Id="rId2" Type="http://schemas.openxmlformats.org/officeDocument/2006/relationships/image" Target="../media/image33.jpeg"/><Relationship Id="rId1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1" descr="HoaDa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8763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WordArt 2"/>
          <p:cNvSpPr>
            <a:spLocks noTextEdit="1"/>
          </p:cNvSpPr>
          <p:nvPr/>
        </p:nvSpPr>
        <p:spPr>
          <a:xfrm>
            <a:off x="1752600" y="1905000"/>
            <a:ext cx="62484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59"/>
              </a:avLst>
            </a:prstTxWarp>
            <a:normAutofit/>
          </a:bodyPr>
          <a:p>
            <a:pPr algn="ctr"/>
            <a:r>
              <a:rPr lang="en-US" sz="28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LÀM QUEN TPVH</a:t>
            </a:r>
            <a:endParaRPr lang="en-US" sz="28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3" name="TextBox 22"/>
          <p:cNvSpPr txBox="1"/>
          <p:nvPr/>
        </p:nvSpPr>
        <p:spPr>
          <a:xfrm>
            <a:off x="1270000" y="4876800"/>
            <a:ext cx="73564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 Thị Huệ - Nguyễn Thị Lan Hương</a:t>
            </a:r>
            <a:endParaRPr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endParaRPr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4" name="WordArt 4"/>
          <p:cNvSpPr>
            <a:spLocks noTextEdit="1"/>
          </p:cNvSpPr>
          <p:nvPr/>
        </p:nvSpPr>
        <p:spPr>
          <a:xfrm>
            <a:off x="1752600" y="31242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200">
                <a:solidFill>
                  <a:srgbClr val="00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THƠ: “CÂY ĐÀO"</a:t>
            </a:r>
            <a:endParaRPr lang="en-US" sz="3200"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WordArt 2"/>
          <p:cNvSpPr>
            <a:spLocks noTextEdit="1"/>
          </p:cNvSpPr>
          <p:nvPr/>
        </p:nvSpPr>
        <p:spPr>
          <a:xfrm>
            <a:off x="1219200" y="990600"/>
            <a:ext cx="4876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*Cô vừa đọc bài thơ gì ?</a:t>
            </a:r>
            <a:endParaRPr 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6400800" y="0"/>
            <a:ext cx="2697163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97301">
            <a:off x="7281863" y="1022350"/>
            <a:ext cx="355600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08755">
            <a:off x="7208838" y="1301750"/>
            <a:ext cx="355600" cy="284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385444">
            <a:off x="7739063" y="1327150"/>
            <a:ext cx="355600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97301">
            <a:off x="7612063" y="1328738"/>
            <a:ext cx="2794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97301">
            <a:off x="7289800" y="330200"/>
            <a:ext cx="2794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5676">
            <a:off x="6873875" y="854075"/>
            <a:ext cx="336550" cy="26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30480">
            <a:off x="7391400" y="1828800"/>
            <a:ext cx="434975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385444">
            <a:off x="7739063" y="1631950"/>
            <a:ext cx="355600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13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87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600" y="1905000"/>
            <a:ext cx="595313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6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839921">
            <a:off x="6858000" y="1905000"/>
            <a:ext cx="373063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8200" y="1295400"/>
            <a:ext cx="29845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0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841123">
            <a:off x="8348663" y="1631950"/>
            <a:ext cx="355600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1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5676">
            <a:off x="6858000" y="1447800"/>
            <a:ext cx="336550" cy="26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2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5486400" y="5943600"/>
            <a:ext cx="1093788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3" name="Picture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4419600" y="5715000"/>
            <a:ext cx="1295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4" name="Picture 2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3352800" y="5867400"/>
            <a:ext cx="1219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5" name="Picture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2286000" y="5943600"/>
            <a:ext cx="1093788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6" name="Picture 2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6248400" y="5715000"/>
            <a:ext cx="1093788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7" name="Picture 2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7239000" y="5867400"/>
            <a:ext cx="947738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8" name="Picture 2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8050213" y="5715000"/>
            <a:ext cx="1093787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9" name="Picture 2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62484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0" name="Picture 2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92662">
            <a:off x="4038600" y="617220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1" name="Picture 2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925330">
            <a:off x="5791200" y="609600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2" name="Picture 30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59557">
            <a:off x="6553200" y="624840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3" name="Picture 3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9188" y="6172200"/>
            <a:ext cx="296862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4" name="Picture 3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593903">
            <a:off x="2667000" y="624840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5" name="Picture 3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58835">
            <a:off x="8458200" y="60960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6" name="Picture 3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60960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7" name="Picture 3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62484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8" name="Picture 3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8200" y="58674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9" name="Picture 3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5867400"/>
            <a:ext cx="14922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0" name="Picture 3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60960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1" name="Picture 39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62484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2" name="Picture 4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62484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3" name="Picture 4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59436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4" name="Picture 4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60198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5" name="Picture 4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60960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6" name="Picture 44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5800" y="62484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07" name="WordArt 46"/>
          <p:cNvSpPr>
            <a:spLocks noTextEdit="1"/>
          </p:cNvSpPr>
          <p:nvPr/>
        </p:nvSpPr>
        <p:spPr>
          <a:xfrm>
            <a:off x="914400" y="2743200"/>
            <a:ext cx="51816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* Bài thơ do ai sáng tác?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308" name="WordArt 49"/>
          <p:cNvSpPr>
            <a:spLocks noTextEdit="1"/>
          </p:cNvSpPr>
          <p:nvPr/>
        </p:nvSpPr>
        <p:spPr>
          <a:xfrm>
            <a:off x="4191000" y="3810000"/>
            <a:ext cx="3581400" cy="11350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Tác giả:</a:t>
            </a:r>
            <a:endParaRPr 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Trần Thị Ngọc Trâm</a:t>
            </a:r>
            <a:endParaRPr 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9" name="WordArt 50"/>
          <p:cNvSpPr>
            <a:spLocks noTextEdit="1"/>
          </p:cNvSpPr>
          <p:nvPr/>
        </p:nvSpPr>
        <p:spPr>
          <a:xfrm>
            <a:off x="4572000" y="1828800"/>
            <a:ext cx="1638300" cy="75406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p>
            <a:pPr algn="ctr" eaLnBrk="0" hangingPunct="0"/>
            <a:r>
              <a:rPr 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(Cây đào)</a:t>
            </a:r>
            <a:endParaRPr 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3000" fill="hold"/>
                                        <p:tgtEl>
                                          <p:spTgt spid="204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vuon Hoa_Dao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0" y="-4762"/>
            <a:ext cx="9144000" cy="686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3999"/>
          </a:blip>
          <a:stretch>
            <a:fillRect/>
          </a:stretch>
        </p:blipFill>
        <p:spPr>
          <a:xfrm>
            <a:off x="0" y="0"/>
            <a:ext cx="8534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WordArt 5"/>
          <p:cNvSpPr>
            <a:spLocks noTextEdit="1"/>
          </p:cNvSpPr>
          <p:nvPr/>
        </p:nvSpPr>
        <p:spPr>
          <a:xfrm>
            <a:off x="1219200" y="990600"/>
            <a:ext cx="5943600" cy="3733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p>
            <a:pPr algn="ctr" eaLnBrk="0" hangingPunct="0"/>
            <a:r>
              <a:rPr lang="en-US" sz="6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Cây đào</a:t>
            </a:r>
            <a:endParaRPr lang="en-US" sz="6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293" name="Picture 6" descr="FLOWERS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0" y="4114800"/>
            <a:ext cx="6985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WordArt 7"/>
          <p:cNvSpPr>
            <a:spLocks noTextEdit="1"/>
          </p:cNvSpPr>
          <p:nvPr/>
        </p:nvSpPr>
        <p:spPr>
          <a:xfrm>
            <a:off x="4343400" y="5334000"/>
            <a:ext cx="3581400" cy="11350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Tác giả:</a:t>
            </a:r>
            <a:endParaRPr 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Trần Thị Ngọc Trâm</a:t>
            </a:r>
            <a:endParaRPr 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5" name="Picture 8" descr="FLOWERS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725488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7" name="Picture 9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85422">
            <a:off x="6096000" y="838200"/>
            <a:ext cx="10668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10" descr="CLOUDY"/>
          <p:cNvPicPr>
            <a:picLocks noChangeAspect="1"/>
          </p:cNvPicPr>
          <p:nvPr/>
        </p:nvPicPr>
        <p:blipFill>
          <a:blip r:embed="rId6">
            <a:lum bright="12000"/>
          </a:blip>
          <a:stretch>
            <a:fillRect/>
          </a:stretch>
        </p:blipFill>
        <p:spPr>
          <a:xfrm>
            <a:off x="457200" y="-228600"/>
            <a:ext cx="28194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1" descr="sun14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0" y="0"/>
            <a:ext cx="1428750" cy="123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60" name="Text Box 12"/>
          <p:cNvSpPr txBox="1"/>
          <p:nvPr/>
        </p:nvSpPr>
        <p:spPr>
          <a:xfrm>
            <a:off x="1371600" y="228600"/>
            <a:ext cx="1752600" cy="1069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600" b="1" dirty="0">
                <a:solidFill>
                  <a:srgbClr val="006600"/>
                </a:solidFill>
                <a:latin typeface="Arial" panose="020B0604020202020204" pitchFamily="34" charset="0"/>
              </a:rPr>
              <a:t>Đọc diễn cảm </a:t>
            </a:r>
            <a:endParaRPr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r>
              <a:rPr sz="1600" b="1" dirty="0">
                <a:solidFill>
                  <a:srgbClr val="006600"/>
                </a:solidFill>
                <a:latin typeface="Arial" panose="020B0604020202020204" pitchFamily="34" charset="0"/>
              </a:rPr>
              <a:t>bài thơ lần 2</a:t>
            </a:r>
            <a:endParaRPr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r>
              <a:rPr sz="1600" b="1" dirty="0">
                <a:solidFill>
                  <a:srgbClr val="006600"/>
                </a:solidFill>
                <a:latin typeface="Arial" panose="020B0604020202020204" pitchFamily="34" charset="0"/>
              </a:rPr>
              <a:t> ( Kết hợp tranh</a:t>
            </a:r>
            <a:endParaRPr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r>
              <a:rPr sz="1600" b="1" dirty="0">
                <a:solidFill>
                  <a:srgbClr val="006600"/>
                </a:solidFill>
                <a:latin typeface="Arial" panose="020B0604020202020204" pitchFamily="34" charset="0"/>
              </a:rPr>
              <a:t> minh hoạ)</a:t>
            </a:r>
            <a:endParaRPr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pic>
        <p:nvPicPr>
          <p:cNvPr id="78862" name="cay dao.wma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10600" y="63246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6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6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6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8860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8860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8860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>
                                            <p:txEl>
                                              <p:charRg st="28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8860">
                                            <p:txEl>
                                              <p:charRg st="28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8860">
                                            <p:txEl>
                                              <p:charRg st="28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8860">
                                            <p:txEl>
                                              <p:charRg st="28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>
                                            <p:txEl>
                                              <p:charRg st="4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8860">
                                            <p:txEl>
                                              <p:charRg st="4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8860">
                                            <p:txEl>
                                              <p:charRg st="4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8860">
                                            <p:txEl>
                                              <p:charRg st="4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9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33" dur="1" fill="hold"/>
                                        <p:tgtEl>
                                          <p:spTgt spid="788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73 -0.09722  L 0.177 -0.09722  L 0.25 0  L 0.25 0.13851  L 0.177 0.23573  L 0.073 0.23573  L 0 0.13851  L 0 0  Z" pathEditMode="relative" ptsTypes="">
                                      <p:cBhvr>
                                        <p:cTn id="50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6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vuon Hoa_D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16042">
            <a:off x="5562600" y="20574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16042">
            <a:off x="5638800" y="29718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43466">
            <a:off x="6176963" y="25082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271406">
            <a:off x="6176963" y="31178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2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53640">
            <a:off x="5942013" y="34290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43466">
            <a:off x="7700963" y="35750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39420">
            <a:off x="7239000" y="35814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45905">
            <a:off x="7239000" y="3124200"/>
            <a:ext cx="812800" cy="66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39420">
            <a:off x="8229600" y="24384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22119">
            <a:off x="8382000" y="21336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82558">
            <a:off x="7620000" y="19812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16042">
            <a:off x="4343400" y="23622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4751388" y="236696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6024563" y="16700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9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68316">
            <a:off x="5792788" y="1612900"/>
            <a:ext cx="571500" cy="465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0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5824538" y="11842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1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24816">
            <a:off x="5443538" y="1031875"/>
            <a:ext cx="509587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5610225" y="790575"/>
            <a:ext cx="304800" cy="24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3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8077200" y="1524000"/>
            <a:ext cx="433388" cy="35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8339138" y="14890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6024">
            <a:off x="7958138" y="1152525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6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8153400" y="533400"/>
            <a:ext cx="433388" cy="35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7" name="Picture 2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8569325" y="5746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8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4343400" y="3276600"/>
            <a:ext cx="433388" cy="35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9" name="Pictur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4419600" y="29718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0" name="Picture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3935413" y="1830388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1" name="Picture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3425825" y="1579563"/>
            <a:ext cx="454025" cy="37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2" name="Picture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24816">
            <a:off x="3581400" y="1981200"/>
            <a:ext cx="509588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3" name="Picture 3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3048000" y="23622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4" name="Picture 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3419475" y="2635250"/>
            <a:ext cx="546100" cy="446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5" name="Picture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4867">
            <a:off x="2895600" y="16764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2743200" y="23622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7" name="Picture 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3794125" y="2919413"/>
            <a:ext cx="60960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8" name="Picture 3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3733800" y="25146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9" name="Picture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4495800" y="14478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0" name="Picture 3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2362200" y="19050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1" name="Picture 4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4495800" y="4572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2" name="Picture 4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5181600" y="5334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3" name="Picture 4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4572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4" name="Picture 4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81751">
            <a:off x="5257800" y="2286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5" name="Picture 4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4867">
            <a:off x="3863975" y="1371600"/>
            <a:ext cx="304800" cy="24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6024">
            <a:off x="7086600" y="1447800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7" name="Picture 4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6024">
            <a:off x="7086600" y="1143000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8" name="Picture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6024">
            <a:off x="6400800" y="990600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9" name="Picture 4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488251">
            <a:off x="6934200" y="228600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0" name="Picture 53" descr="FLOWER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513" y="5867400"/>
            <a:ext cx="725487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1" name="Picture 54" descr="FLOWER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5715000"/>
            <a:ext cx="74771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2" name="Picture 55" descr="FLOWER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74771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3" name="Picture 57" descr="FLOWER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300" y="4114800"/>
            <a:ext cx="6477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4" name="Picture 58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287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5" name="Picture 59" descr="3d bir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228600"/>
            <a:ext cx="1066800" cy="51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6" name="Picture 60" descr="3d butterfl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959350"/>
            <a:ext cx="762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7" name="Picture 6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933802">
            <a:off x="1447800" y="-533400"/>
            <a:ext cx="6858000" cy="521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8" name="Picture 6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14600" y="3352800"/>
            <a:ext cx="5943600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9" name="Picture 6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662887">
            <a:off x="3306763" y="-655637"/>
            <a:ext cx="7239000" cy="578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0" name="Picture 69" descr="FLOWER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257800"/>
            <a:ext cx="547688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1" name="Picture 70" descr="FLOWER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4102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75" name="Picture 7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468494">
            <a:off x="5567363" y="35750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3" name="Picture 7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772953">
            <a:off x="5029200" y="37338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4" name="Picture 7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22570">
            <a:off x="5888038" y="2582863"/>
            <a:ext cx="615950" cy="50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5" name="Picture 7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59752">
            <a:off x="4849813" y="1874838"/>
            <a:ext cx="539750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6" name="Picture 7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8582">
            <a:off x="7724775" y="2124075"/>
            <a:ext cx="615950" cy="50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7" name="Picture 7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31018">
            <a:off x="4267200" y="2362200"/>
            <a:ext cx="539750" cy="43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8" name="Picture 7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751362">
            <a:off x="5173663" y="2873375"/>
            <a:ext cx="414337" cy="33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79" name="Picture 7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468494">
            <a:off x="7548563" y="32702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83" name="Picture 7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772953">
            <a:off x="7239000" y="35814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81" name="Picture 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8377">
            <a:off x="3810000" y="3429000"/>
            <a:ext cx="685800" cy="55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87" name="Picture 8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8005">
            <a:off x="3822700" y="3308350"/>
            <a:ext cx="1236663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83" name="Picture 8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2667000"/>
            <a:ext cx="2859088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89" name="Text Box 85"/>
          <p:cNvSpPr txBox="1"/>
          <p:nvPr/>
        </p:nvSpPr>
        <p:spPr>
          <a:xfrm>
            <a:off x="5105400" y="5715000"/>
            <a:ext cx="3543300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1" dirty="0">
                <a:solidFill>
                  <a:srgbClr val="FFFF66"/>
                </a:solidFill>
                <a:latin typeface="Arial" panose="020B0604020202020204" pitchFamily="34" charset="0"/>
              </a:rPr>
              <a:t>Cây đào đầu xóm</a:t>
            </a:r>
            <a:endParaRPr sz="48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endParaRPr sz="4800" b="1" dirty="0">
              <a:solidFill>
                <a:srgbClr val="66FF33"/>
              </a:solidFill>
              <a:latin typeface="Arial" panose="020B0604020202020204" pitchFamily="34" charset="0"/>
            </a:endParaRPr>
          </a:p>
        </p:txBody>
      </p:sp>
      <p:sp>
        <p:nvSpPr>
          <p:cNvPr id="47190" name="Text Box 86"/>
          <p:cNvSpPr txBox="1"/>
          <p:nvPr/>
        </p:nvSpPr>
        <p:spPr>
          <a:xfrm>
            <a:off x="5105400" y="6338888"/>
            <a:ext cx="33496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FFFF66"/>
                </a:solidFill>
                <a:latin typeface="Arial" panose="020B0604020202020204" pitchFamily="34" charset="0"/>
              </a:rPr>
              <a:t>Lốm đốm nụ hồng</a:t>
            </a:r>
            <a:r>
              <a:rPr dirty="0">
                <a:latin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13386" name="Picture 87" descr="3d butterfl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5111750"/>
            <a:ext cx="762000" cy="44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0.01665 L 1.94444E-6 -2.3121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4718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4718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4718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4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4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4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-228600" y="0"/>
            <a:ext cx="6781800" cy="708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2800350" y="24130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74491">
            <a:off x="3327400" y="4265613"/>
            <a:ext cx="712788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79503">
            <a:off x="3532188" y="3630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7788" y="25638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120856">
            <a:off x="3836988" y="4392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87949">
            <a:off x="534988" y="4795838"/>
            <a:ext cx="415925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91877">
            <a:off x="2312988" y="50022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592252">
            <a:off x="2617788" y="5154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669757">
            <a:off x="1550988" y="5154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79503">
            <a:off x="1779588" y="4773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0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79503">
            <a:off x="1855788" y="3630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1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671828">
            <a:off x="1524000" y="3810000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2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0810">
            <a:off x="2312988" y="42402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3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79503">
            <a:off x="2541588" y="34782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4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3227388" y="30210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5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623358">
            <a:off x="4249738" y="2713038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6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5842">
            <a:off x="2852738" y="1379538"/>
            <a:ext cx="255587" cy="20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7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35301">
            <a:off x="2735263" y="1757363"/>
            <a:ext cx="407987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8" name="Picture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11595">
            <a:off x="3836988" y="52308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9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152979">
            <a:off x="4071938" y="53752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0" name="Picture 3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0810">
            <a:off x="925513" y="511175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1" name="Picture 36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9150" cy="70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2" name="Picture 37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1676400"/>
            <a:ext cx="762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3" name="Picture 38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810000"/>
            <a:ext cx="762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5" name="Picture 4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3471863" y="4143375"/>
            <a:ext cx="835025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5" name="Picture 4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-838200"/>
            <a:ext cx="4800600" cy="576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12" name="Picture 4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3810000"/>
            <a:ext cx="1524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7" name="Picture 4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028950"/>
            <a:ext cx="3429000" cy="382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8" name="Picture 5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3457575"/>
            <a:ext cx="2197100" cy="340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15" name="Picture 5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30592">
            <a:off x="8231188" y="2900363"/>
            <a:ext cx="1074737" cy="121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16" name="Rectangle 52"/>
          <p:cNvSpPr/>
          <p:nvPr/>
        </p:nvSpPr>
        <p:spPr>
          <a:xfrm>
            <a:off x="3657600" y="6338888"/>
            <a:ext cx="4343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M</a:t>
            </a:r>
            <a:r>
              <a:rPr sz="2800" b="1" dirty="0">
                <a:solidFill>
                  <a:srgbClr val="66FF33"/>
                </a:solidFill>
                <a:latin typeface="Arial" panose="020B0604020202020204" pitchFamily="34" charset="0"/>
              </a:rPr>
              <a:t>ùa</a:t>
            </a:r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 đào mau nở</a:t>
            </a:r>
            <a:endParaRPr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11317" name="Text Box 53"/>
          <p:cNvSpPr txBox="1"/>
          <p:nvPr/>
        </p:nvSpPr>
        <p:spPr>
          <a:xfrm>
            <a:off x="3657600" y="5715000"/>
            <a:ext cx="4343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Chúng em chỉ mong</a:t>
            </a:r>
            <a:endParaRPr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pic>
        <p:nvPicPr>
          <p:cNvPr id="11318" name="Picture 5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2757488" y="4810125"/>
            <a:ext cx="982662" cy="1009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555 L 1.11022E-16 -4.62428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5723E-6 L -0.0125 -0.0277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6" grpId="0"/>
      <p:bldP spid="113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vuon Hoa_D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0" y="-228600"/>
            <a:ext cx="6781800" cy="708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520481">
            <a:off x="1752600" y="4419600"/>
            <a:ext cx="1524000" cy="1319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534097">
            <a:off x="2827338" y="4792663"/>
            <a:ext cx="11271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50292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2514600" y="4343400"/>
            <a:ext cx="122555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692996">
            <a:off x="4313238" y="4745038"/>
            <a:ext cx="762000" cy="620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-2520481">
            <a:off x="3657600" y="4343400"/>
            <a:ext cx="9906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3657600" y="3505200"/>
            <a:ext cx="892175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1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2895600"/>
            <a:ext cx="817563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285456">
            <a:off x="3048000" y="20574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423968">
            <a:off x="2219325" y="2200275"/>
            <a:ext cx="9906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354254">
            <a:off x="4886325" y="4714875"/>
            <a:ext cx="9906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9624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5105400" y="4419600"/>
            <a:ext cx="59372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7" name="Picture 2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536400">
            <a:off x="1752600" y="4724400"/>
            <a:ext cx="7429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8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1447800" y="38862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9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0480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0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32766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1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1242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2" name="Picture 2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430232">
            <a:off x="4508500" y="3457575"/>
            <a:ext cx="7429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3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24384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4" name="Picture 2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28956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5" name="Picture 2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11430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6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12954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7" name="Picture 30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1828800"/>
            <a:ext cx="334963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8" name="Picture 3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1676400" y="19050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9" name="Picture 3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17526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0" name="Picture 3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0386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1" name="Picture 3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886200"/>
            <a:ext cx="185738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2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4648200" y="2819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3" name="Picture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14774">
            <a:off x="3657600" y="27432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4" name="Picture 3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4938713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5" name="Picture 3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65638">
            <a:off x="4156075" y="3235325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6" name="Picture 3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538" y="4495800"/>
            <a:ext cx="1262062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7" name="Picture 4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8131175" y="2617788"/>
            <a:ext cx="455613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8" name="Picture 4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8475663" y="3048000"/>
            <a:ext cx="668337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9" name="Picture 4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8504238" y="1924050"/>
            <a:ext cx="519112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0" name="Picture 4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496175" y="215265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1" name="Picture 44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979664">
            <a:off x="8575675" y="6985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2" name="Picture 45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467600" y="35052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Picture 4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-1324001">
            <a:off x="6858000" y="2971800"/>
            <a:ext cx="9906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4" name="Picture 47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315200" y="35052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5" name="Picture 48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620000" y="36576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6" name="Picture 49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862888" y="1609725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7" name="Picture 5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55545">
            <a:off x="7467600" y="17526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8" name="Picture 53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239000" y="114300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9" name="Picture 5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8847138" y="152400"/>
            <a:ext cx="296862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10" name="Picture 55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543800" y="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11" name="Picture 5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54183">
            <a:off x="8221663" y="449263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12" name="Picture 57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4829175" y="23050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13" name="Picture 58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2862263" y="409575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14" name="Picture 59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581775" y="7048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15" name="Picture 60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719888" y="1762125"/>
            <a:ext cx="369887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16" name="Picture 6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486400" y="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17" name="Picture 62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453063" y="1704975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18" name="Picture 6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819775" y="25336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19" name="Picture 6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019800" y="320040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20" name="Picture 65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324600" y="441960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21" name="Picture 66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2390775" y="34480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22" name="Picture 67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304800" y="33528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23" name="Picture 68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657975" y="27622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24" name="Picture 69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4676775" y="8572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25" name="Picture 73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2638425"/>
            <a:ext cx="3724275" cy="421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26" name="Picture 7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3528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27" name="Picture 78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95600"/>
            <a:ext cx="2859088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71" name="Picture 79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200400"/>
            <a:ext cx="1084263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72" name="Picture 8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2819400" y="2590800"/>
            <a:ext cx="1752600" cy="129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73" name="Picture 8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2590800" y="2438400"/>
            <a:ext cx="2362200" cy="1747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74" name="Text Box 82"/>
          <p:cNvSpPr txBox="1"/>
          <p:nvPr/>
        </p:nvSpPr>
        <p:spPr>
          <a:xfrm>
            <a:off x="3962400" y="5638800"/>
            <a:ext cx="37655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1" dirty="0">
                <a:solidFill>
                  <a:srgbClr val="00FF00"/>
                </a:solidFill>
                <a:latin typeface="Arial" panose="020B0604020202020204" pitchFamily="34" charset="0"/>
              </a:rPr>
              <a:t>Bông đào nho nhỏ</a:t>
            </a:r>
            <a:endParaRPr sz="32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275" name="Text Box 83"/>
          <p:cNvSpPr txBox="1"/>
          <p:nvPr/>
        </p:nvSpPr>
        <p:spPr>
          <a:xfrm>
            <a:off x="3962400" y="6278563"/>
            <a:ext cx="407828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Cánh đào hồng tươi</a:t>
            </a:r>
            <a:endParaRPr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02775 L -3.33333E-6 1.73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" grpId="0"/>
      <p:bldP spid="82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52800"/>
            <a:ext cx="4114800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36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6858000" y="2362200"/>
            <a:ext cx="1227138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37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125374">
            <a:off x="1538288" y="2867025"/>
            <a:ext cx="912812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5029200" y="25146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26153">
            <a:off x="5408613" y="2438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12945">
            <a:off x="3997325" y="24796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4495800" y="2819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142766">
            <a:off x="6475413" y="31242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6553200" y="11430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4719638" y="1055688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3114675" y="1960563"/>
            <a:ext cx="304800" cy="249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014182">
            <a:off x="3124200" y="2819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47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4343400" y="2743200"/>
            <a:ext cx="1789113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0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-3063446">
            <a:off x="3825875" y="1582738"/>
            <a:ext cx="1376363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1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125374">
            <a:off x="1230313" y="903288"/>
            <a:ext cx="930275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2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063446">
            <a:off x="5883275" y="1658938"/>
            <a:ext cx="919163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3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063446">
            <a:off x="7102475" y="1112838"/>
            <a:ext cx="995363" cy="103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4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1930400" y="814388"/>
            <a:ext cx="10414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5" name="Picture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4267200" y="0"/>
            <a:ext cx="6699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6" name="Picture 2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5029200" y="1371600"/>
            <a:ext cx="893763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7" name="Picture 2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124200"/>
            <a:ext cx="990600" cy="91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8" name="Picture 2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506538"/>
            <a:ext cx="762000" cy="706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9" name="Picture 2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67000"/>
            <a:ext cx="990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0" name="Picture 2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6088" y="1447800"/>
            <a:ext cx="1077912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1" name="Picture 2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365344">
            <a:off x="8229600" y="2514600"/>
            <a:ext cx="1227138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2" name="Picture 2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2971800"/>
            <a:ext cx="966788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3" name="Picture 2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3429000" y="914400"/>
            <a:ext cx="6699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4" name="Picture 3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2438400" y="1981200"/>
            <a:ext cx="893763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5" name="Picture 3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6619875" y="142875"/>
            <a:ext cx="744538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6" name="Picture 3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4953000" y="0"/>
            <a:ext cx="1042988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7" name="Picture 33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4419600"/>
            <a:ext cx="1038225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8" name="Picture 34" descr="3d butterfly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485422">
            <a:off x="1638300" y="925513"/>
            <a:ext cx="10668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67" name="Picture 35" descr="3d butterfly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04930">
            <a:off x="6507163" y="1408113"/>
            <a:ext cx="914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0" name="Picture 36" descr="FLOWERS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95600" y="49530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1" name="Picture 37" descr="FLOWERS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52800" y="49530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2" name="Picture 38" descr="3d bird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-236537">
            <a:off x="1447800" y="0"/>
            <a:ext cx="1066800" cy="51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3" name="Picture 39" descr="sun14[1]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762000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4" name="Picture 40" descr="FLOWERS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00800" y="4114800"/>
            <a:ext cx="6096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5" name="Picture 41" descr="FLOWERS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43600" y="40386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6" name="Picture 4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4343400"/>
            <a:ext cx="1038225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75" name="Picture 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-3125374">
            <a:off x="1057275" y="2055813"/>
            <a:ext cx="1747838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8" name="Picture 44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657600"/>
            <a:ext cx="3810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77" name="Picture 45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2133600" y="2895600"/>
            <a:ext cx="1752600" cy="173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0" name="Picture 46" descr="FLOWERS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52600" y="5876925"/>
            <a:ext cx="1143000" cy="98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79" name="Picture 47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5410200" y="3810000"/>
            <a:ext cx="1219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2" name="Picture 48" descr="FLOWERS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943600" y="5867400"/>
            <a:ext cx="74771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81" name="Picture 49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7391400" y="2905125"/>
            <a:ext cx="1371600" cy="120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4" name="Picture 50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6048375" y="3276600"/>
            <a:ext cx="3095625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5" name="Picture 51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5867400" y="3048000"/>
            <a:ext cx="1752600" cy="1217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84" name="Text Box 52"/>
          <p:cNvSpPr txBox="1"/>
          <p:nvPr/>
        </p:nvSpPr>
        <p:spPr>
          <a:xfrm>
            <a:off x="4038600" y="5562600"/>
            <a:ext cx="394017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600" b="1" dirty="0">
                <a:solidFill>
                  <a:srgbClr val="00FFFF"/>
                </a:solidFill>
                <a:latin typeface="Arial" panose="020B0604020202020204" pitchFamily="34" charset="0"/>
              </a:rPr>
              <a:t>Hễ thấy hoa cười</a:t>
            </a:r>
            <a:endParaRPr sz="3600" b="1" dirty="0">
              <a:solidFill>
                <a:srgbClr val="00FFFF"/>
              </a:solidFill>
              <a:latin typeface="Arial" panose="020B0604020202020204" pitchFamily="34" charset="0"/>
            </a:endParaRPr>
          </a:p>
        </p:txBody>
      </p:sp>
      <p:sp>
        <p:nvSpPr>
          <p:cNvPr id="95285" name="Text Box 53"/>
          <p:cNvSpPr txBox="1"/>
          <p:nvPr/>
        </p:nvSpPr>
        <p:spPr>
          <a:xfrm>
            <a:off x="4114800" y="6278563"/>
            <a:ext cx="317658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1" dirty="0">
                <a:solidFill>
                  <a:srgbClr val="FFFF66"/>
                </a:solidFill>
                <a:latin typeface="Arial" panose="020B0604020202020204" pitchFamily="34" charset="0"/>
              </a:rPr>
              <a:t>Đúng là tết đến</a:t>
            </a:r>
            <a:r>
              <a:rPr dirty="0">
                <a:latin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5723E-6 L -0.0125 -0.027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5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5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5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5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528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528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528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711E-6 L 0.0125 0.0043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5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9528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528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528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528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046 L 1.11022E-16 -2.31214E-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5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-0.004  0.012 -0.04528  0.037 -0.04262  C 0.075 -0.03862  0.09 -0.00932  0.125 -0.03862  C 0.147 -0.05594  0.173 -0.09988  0.192 -0.09855  C 0.235 -0.09722  0.244 -0.05194  0.244 -0.01065  C 0.245 0.04794  0.189 0.09722  0.121 0.10255  C 0.052 0.10654  -0.005 0.04395  0 0  Z" pathEditMode="relative" ptsTypes="">
                                      <p:cBhvr>
                                        <p:cTn id="69" dur="2000" fill="hold"/>
                                        <p:tgtEl>
                                          <p:spTgt spid="95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6400800" y="0"/>
            <a:ext cx="2697163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97301">
            <a:off x="7281863" y="1022350"/>
            <a:ext cx="355600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08755">
            <a:off x="7208838" y="1301750"/>
            <a:ext cx="355600" cy="284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385444">
            <a:off x="7739063" y="1327150"/>
            <a:ext cx="355600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97301">
            <a:off x="7612063" y="1328738"/>
            <a:ext cx="2794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97301">
            <a:off x="7289800" y="330200"/>
            <a:ext cx="2794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5676">
            <a:off x="6873875" y="854075"/>
            <a:ext cx="336550" cy="26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30480">
            <a:off x="7391400" y="1828800"/>
            <a:ext cx="434975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385444">
            <a:off x="7739063" y="1631950"/>
            <a:ext cx="355600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3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87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0" name="Picture 14" descr="tomato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03850"/>
            <a:ext cx="2057400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1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600" y="1905000"/>
            <a:ext cx="595313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2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839921">
            <a:off x="6858000" y="1905000"/>
            <a:ext cx="373063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3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8200" y="1295400"/>
            <a:ext cx="29845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4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841123">
            <a:off x="8348663" y="1631950"/>
            <a:ext cx="355600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5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5676">
            <a:off x="6858000" y="1447800"/>
            <a:ext cx="336550" cy="26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6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5486400" y="5943600"/>
            <a:ext cx="1093788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7" name="Picture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4419600" y="5715000"/>
            <a:ext cx="1295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8" name="Picture 2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3352800" y="5867400"/>
            <a:ext cx="1219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9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2286000" y="5943600"/>
            <a:ext cx="1093788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0" name="Picture 2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6248400" y="5715000"/>
            <a:ext cx="1093788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1" name="Picture 2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7239000" y="5867400"/>
            <a:ext cx="947738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2" name="Picture 2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8050213" y="5715000"/>
            <a:ext cx="1093787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3" name="Picture 27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62484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4" name="Picture 28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92662">
            <a:off x="4038600" y="617220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5" name="Picture 29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925330">
            <a:off x="5791200" y="609600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6" name="Picture 3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59557">
            <a:off x="6553200" y="624840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7" name="Picture 3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9188" y="6172200"/>
            <a:ext cx="296862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8" name="Picture 3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593903">
            <a:off x="2667000" y="624840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9" name="Picture 3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58835">
            <a:off x="8458200" y="60960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40" name="Picture 3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60960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41" name="Picture 3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62484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42" name="Picture 3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8200" y="58674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43" name="Picture 3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5867400"/>
            <a:ext cx="14922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44" name="Picture 38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60960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45" name="Picture 39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62484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46" name="Picture 4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62484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47" name="Picture 4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59436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48" name="Picture 4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60198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49" name="Picture 4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60960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50" name="Picture 44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5800" y="62484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41" name="Hoa cuc vang1.wma">
            <a:hlinkClick r:id="" action="ppaction://media"/>
          </p:cNvPr>
          <p:cNvPicPr>
            <a:picLocks noRot="1"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link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610600" y="1905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52" name="WordArt 46"/>
          <p:cNvSpPr>
            <a:spLocks noTextEdit="1"/>
          </p:cNvSpPr>
          <p:nvPr/>
        </p:nvSpPr>
        <p:spPr>
          <a:xfrm>
            <a:off x="457200" y="533400"/>
            <a:ext cx="5943600" cy="2667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 trích dẫn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giúp trẻ hiểu nội dung bài thơ 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3" name="WordArt 47"/>
          <p:cNvSpPr>
            <a:spLocks noTextEdit="1"/>
          </p:cNvSpPr>
          <p:nvPr/>
        </p:nvSpPr>
        <p:spPr>
          <a:xfrm>
            <a:off x="6934200" y="2819400"/>
            <a:ext cx="1524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Cây đào 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0944" name="Text Box 48"/>
          <p:cNvSpPr txBox="1"/>
          <p:nvPr/>
        </p:nvSpPr>
        <p:spPr>
          <a:xfrm>
            <a:off x="1447800" y="3505200"/>
            <a:ext cx="5141913" cy="1724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har char="•"/>
            </a:pPr>
            <a:endParaRPr sz="2400" b="1" dirty="0">
              <a:solidFill>
                <a:srgbClr val="996633"/>
              </a:solidFill>
              <a:latin typeface="Arial" panose="020B0604020202020204" pitchFamily="34" charset="0"/>
            </a:endParaRPr>
          </a:p>
          <a:p>
            <a:r>
              <a:rPr sz="2400" b="1" dirty="0">
                <a:solidFill>
                  <a:srgbClr val="996633"/>
                </a:solidFill>
                <a:latin typeface="Arial" panose="020B0604020202020204" pitchFamily="34" charset="0"/>
              </a:rPr>
              <a:t> *</a:t>
            </a:r>
            <a:r>
              <a:rPr sz="3200" b="1" dirty="0">
                <a:solidFill>
                  <a:srgbClr val="996633"/>
                </a:solidFill>
                <a:latin typeface="Arial" panose="020B0604020202020204" pitchFamily="34" charset="0"/>
              </a:rPr>
              <a:t>Bài  thơ  nói về điều gì ?</a:t>
            </a:r>
            <a:endParaRPr sz="3200" b="1" dirty="0">
              <a:solidFill>
                <a:srgbClr val="996633"/>
              </a:solidFill>
              <a:latin typeface="Arial" panose="020B0604020202020204" pitchFamily="34" charset="0"/>
            </a:endParaRPr>
          </a:p>
          <a:p>
            <a:r>
              <a:rPr sz="3200" b="1" dirty="0">
                <a:solidFill>
                  <a:srgbClr val="996633"/>
                </a:solidFill>
                <a:latin typeface="Arial" panose="020B0604020202020204" pitchFamily="34" charset="0"/>
              </a:rPr>
              <a:t>                        </a:t>
            </a:r>
            <a:endParaRPr sz="3200" b="1" dirty="0">
              <a:solidFill>
                <a:srgbClr val="996633"/>
              </a:solidFill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0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>
                                            <p:txEl>
                                              <p:charRg st="1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80944">
                                            <p:txEl>
                                              <p:charRg st="1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80944">
                                            <p:txEl>
                                              <p:charRg st="1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80944">
                                            <p:txEl>
                                              <p:charRg st="1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>
                                            <p:txEl>
                                              <p:charRg st="3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80944">
                                            <p:txEl>
                                              <p:charRg st="3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80944">
                                            <p:txEl>
                                              <p:charRg st="3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80944">
                                            <p:txEl>
                                              <p:charRg st="3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4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vuon Hoa_D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16042">
            <a:off x="5562600" y="20574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0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16042">
            <a:off x="5638800" y="29718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43466">
            <a:off x="6176963" y="25082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271406">
            <a:off x="6176963" y="31178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3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53640">
            <a:off x="5942013" y="34290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43466">
            <a:off x="7700963" y="35750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39420">
            <a:off x="7239000" y="35814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45905">
            <a:off x="7239000" y="3124200"/>
            <a:ext cx="812800" cy="66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39420">
            <a:off x="8229600" y="24384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22119">
            <a:off x="8382000" y="21336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82558">
            <a:off x="7620000" y="19812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16042">
            <a:off x="4343400" y="23622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7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4751388" y="236696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8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6024563" y="16700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9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68316">
            <a:off x="5792788" y="1612900"/>
            <a:ext cx="571500" cy="465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0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5824538" y="11842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1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24816">
            <a:off x="5443538" y="1031875"/>
            <a:ext cx="509587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2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5610225" y="790575"/>
            <a:ext cx="304800" cy="24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3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8077200" y="1524000"/>
            <a:ext cx="433388" cy="35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4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8339138" y="14890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5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6024">
            <a:off x="7958138" y="1152525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6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8153400" y="533400"/>
            <a:ext cx="433388" cy="35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7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8569325" y="5746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8" name="Picture 2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4343400" y="3276600"/>
            <a:ext cx="433388" cy="35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9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4419600" y="29718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0" name="Pictur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3935413" y="1830388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1" name="Picture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3425825" y="1579563"/>
            <a:ext cx="454025" cy="37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2" name="Picture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24816">
            <a:off x="3581400" y="1981200"/>
            <a:ext cx="509588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3" name="Picture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3048000" y="23622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4" name="Picture 3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3419475" y="2635250"/>
            <a:ext cx="546100" cy="446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5" name="Picture 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4867">
            <a:off x="2895600" y="16764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6" name="Picture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2743200" y="23622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7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3794125" y="2919413"/>
            <a:ext cx="60960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8" name="Picture 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3733800" y="25146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9" name="Picture 3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4495800" y="14478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0" name="Picture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2362200" y="19050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1" name="Picture 3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4495800" y="4572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2" name="Picture 4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5181600" y="5334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3" name="Picture 4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4572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4" name="Picture 4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81751">
            <a:off x="5257800" y="2286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5" name="Picture 4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4867">
            <a:off x="3863975" y="1371600"/>
            <a:ext cx="304800" cy="24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6" name="Picture 4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6024">
            <a:off x="7086600" y="1447800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7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6024">
            <a:off x="7086600" y="1143000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8" name="Picture 4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6024">
            <a:off x="6400800" y="990600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9" name="Picture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488251">
            <a:off x="6934200" y="228600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80" name="Picture 48" descr="FLOWER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0292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81" name="Picture 49" descr="FLOWER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513" y="5867400"/>
            <a:ext cx="725487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82" name="Picture 50" descr="FLOWER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5715000"/>
            <a:ext cx="74771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83" name="Picture 51" descr="FLOWER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74771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84" name="Picture 52" descr="FLOWER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300" y="4114800"/>
            <a:ext cx="6477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85" name="Picture 54" descr="3d bir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28600"/>
            <a:ext cx="1066800" cy="51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86" name="Picture 55" descr="3d butterfl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4959350"/>
            <a:ext cx="762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87" name="Picture 5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933802">
            <a:off x="1447800" y="-533400"/>
            <a:ext cx="6858000" cy="521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88" name="Picture 5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14600" y="3352800"/>
            <a:ext cx="5943600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89" name="Picture 5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662887">
            <a:off x="3886200" y="-990600"/>
            <a:ext cx="8266113" cy="578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90" name="Picture 59" descr="FLOWER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257800"/>
            <a:ext cx="547688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91" name="Picture 60" descr="FLOWER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4102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97" name="Picture 6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468494">
            <a:off x="5567363" y="35750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98" name="Picture 6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772953">
            <a:off x="5029200" y="37338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99" name="Picture 6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22570">
            <a:off x="5888038" y="2582863"/>
            <a:ext cx="615950" cy="50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00" name="Picture 6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59752">
            <a:off x="4849813" y="1874838"/>
            <a:ext cx="539750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96" name="Picture 6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8582">
            <a:off x="7724775" y="2124075"/>
            <a:ext cx="615950" cy="50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97" name="Picture 6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31018">
            <a:off x="4267200" y="2362200"/>
            <a:ext cx="539750" cy="43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98" name="Picture 6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751362">
            <a:off x="5173663" y="2873375"/>
            <a:ext cx="414337" cy="33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04" name="Picture 6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468494">
            <a:off x="7548563" y="32702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05" name="Picture 6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772953">
            <a:off x="7239000" y="35814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501" name="Picture 7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8377">
            <a:off x="3810000" y="3429000"/>
            <a:ext cx="685800" cy="55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07" name="Picture 7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8005">
            <a:off x="3822700" y="3308350"/>
            <a:ext cx="1236663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503" name="Picture 7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2667000"/>
            <a:ext cx="2859088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609" name="Text Box 73"/>
          <p:cNvSpPr txBox="1"/>
          <p:nvPr/>
        </p:nvSpPr>
        <p:spPr>
          <a:xfrm>
            <a:off x="4953000" y="5410200"/>
            <a:ext cx="3543300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1" dirty="0">
                <a:solidFill>
                  <a:srgbClr val="FFFF66"/>
                </a:solidFill>
                <a:latin typeface="Arial" panose="020B0604020202020204" pitchFamily="34" charset="0"/>
              </a:rPr>
              <a:t>Cây đào đầu xóm</a:t>
            </a:r>
            <a:endParaRPr sz="48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endParaRPr sz="4800" b="1" dirty="0">
              <a:solidFill>
                <a:srgbClr val="66FF33"/>
              </a:solidFill>
              <a:latin typeface="Arial" panose="020B0604020202020204" pitchFamily="34" charset="0"/>
            </a:endParaRPr>
          </a:p>
        </p:txBody>
      </p:sp>
      <p:sp>
        <p:nvSpPr>
          <p:cNvPr id="65610" name="Text Box 74"/>
          <p:cNvSpPr txBox="1"/>
          <p:nvPr/>
        </p:nvSpPr>
        <p:spPr>
          <a:xfrm>
            <a:off x="5029200" y="6096000"/>
            <a:ext cx="33496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FFFF66"/>
                </a:solidFill>
                <a:latin typeface="Arial" panose="020B0604020202020204" pitchFamily="34" charset="0"/>
              </a:rPr>
              <a:t>Lốm đốm nụ hồng</a:t>
            </a:r>
            <a:r>
              <a:rPr dirty="0">
                <a:latin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18506" name="Picture 75" descr="3d butterfl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5111750"/>
            <a:ext cx="762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507" name="Picture 7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590800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508" name="Picture 77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81000" y="0"/>
            <a:ext cx="1428750" cy="123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614" name="Text Box 78"/>
          <p:cNvSpPr txBox="1"/>
          <p:nvPr/>
        </p:nvSpPr>
        <p:spPr>
          <a:xfrm>
            <a:off x="533400" y="304800"/>
            <a:ext cx="17526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sz="2400" b="1" dirty="0">
              <a:solidFill>
                <a:srgbClr val="996633"/>
              </a:solidFill>
              <a:latin typeface="Arial" panose="020B0604020202020204" pitchFamily="34" charset="0"/>
            </a:endParaRPr>
          </a:p>
          <a:p>
            <a:r>
              <a:rPr b="1" dirty="0">
                <a:solidFill>
                  <a:srgbClr val="333300"/>
                </a:solidFill>
                <a:latin typeface="Arial" panose="020B0604020202020204" pitchFamily="34" charset="0"/>
              </a:rPr>
              <a:t>*</a:t>
            </a:r>
            <a:r>
              <a:rPr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đ</a:t>
            </a:r>
            <a:r>
              <a:rPr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đầu</a:t>
            </a:r>
            <a:endParaRPr b="1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xóm thế </a:t>
            </a:r>
            <a:endParaRPr b="1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nhỉ?</a:t>
            </a:r>
            <a:r>
              <a:rPr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b="1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endParaRPr sz="16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>
                                            <p:txEl>
                                              <p:charRg st="1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614">
                                            <p:txEl>
                                              <p:charRg st="1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614">
                                            <p:txEl>
                                              <p:charRg st="1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614">
                                            <p:txEl>
                                              <p:charRg st="1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5614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5614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5614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>
                                            <p:txEl>
                                              <p:charRg st="2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5614">
                                            <p:txEl>
                                              <p:charRg st="2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5614">
                                            <p:txEl>
                                              <p:charRg st="2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5614">
                                            <p:txEl>
                                              <p:charRg st="2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0.01665 L 1.94444E-6 -2.31214E-7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6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6560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6560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6560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500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500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500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CC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9458" name="Picture 4" descr="vuon Hoa_Da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11713">
            <a:off x="-838200" y="-457200"/>
            <a:ext cx="7418388" cy="502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662887">
            <a:off x="2133600" y="-1143000"/>
            <a:ext cx="8266113" cy="578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9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52400"/>
            <a:ext cx="990600" cy="858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8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27072">
            <a:off x="5029200" y="32004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9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813929">
            <a:off x="5491163" y="30416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0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37606">
            <a:off x="7800975" y="2967038"/>
            <a:ext cx="685800" cy="55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1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2718">
            <a:off x="6829425" y="3125788"/>
            <a:ext cx="609600" cy="496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2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496808">
            <a:off x="6970713" y="180816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3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2718">
            <a:off x="6754813" y="2211388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4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2718">
            <a:off x="7794625" y="1833563"/>
            <a:ext cx="457200" cy="37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5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2718">
            <a:off x="5203825" y="2138363"/>
            <a:ext cx="457200" cy="37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6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2718">
            <a:off x="4933950" y="2466975"/>
            <a:ext cx="658813" cy="53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7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788512">
            <a:off x="4138613" y="2489200"/>
            <a:ext cx="554037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8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2718">
            <a:off x="4567238" y="168275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9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2718">
            <a:off x="6118225" y="1452563"/>
            <a:ext cx="457200" cy="37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80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42001">
            <a:off x="6159500" y="2182813"/>
            <a:ext cx="465138" cy="37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81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166743">
            <a:off x="4191000" y="2971800"/>
            <a:ext cx="554038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82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788512">
            <a:off x="2767013" y="3403600"/>
            <a:ext cx="554037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83" name="Picture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2635">
            <a:off x="1676400" y="2895600"/>
            <a:ext cx="554038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84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80205">
            <a:off x="2943225" y="2566988"/>
            <a:ext cx="477838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85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2718">
            <a:off x="1038225" y="3659188"/>
            <a:ext cx="457200" cy="37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86" name="Picture 3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31639">
            <a:off x="1322388" y="37830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87" name="Picture 3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673501">
            <a:off x="2005013" y="2947988"/>
            <a:ext cx="574675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89" name="Pictur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04716">
            <a:off x="428625" y="2897188"/>
            <a:ext cx="457200" cy="37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93" name="Picture 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2718">
            <a:off x="962025" y="2135188"/>
            <a:ext cx="457200" cy="37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95" name="Picture 3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61519">
            <a:off x="3733800" y="3048000"/>
            <a:ext cx="1309688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5" name="Picture 4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2590800"/>
            <a:ext cx="3211513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6" name="Picture 4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590800" cy="192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99" name="Text Box 43"/>
          <p:cNvSpPr txBox="1"/>
          <p:nvPr/>
        </p:nvSpPr>
        <p:spPr>
          <a:xfrm rot="286073">
            <a:off x="-381000" y="304800"/>
            <a:ext cx="32004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CC3300"/>
                </a:solidFill>
                <a:latin typeface="Arial" panose="020B0604020202020204" pitchFamily="34" charset="0"/>
              </a:rPr>
              <a:t>“Lốm đốm </a:t>
            </a:r>
            <a:endParaRPr sz="2400" b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solidFill>
                  <a:srgbClr val="CC3300"/>
                </a:solidFill>
                <a:latin typeface="Arial" panose="020B0604020202020204" pitchFamily="34" charset="0"/>
              </a:rPr>
              <a:t>nụ hồng” là </a:t>
            </a:r>
            <a:endParaRPr sz="2400" b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solidFill>
                  <a:srgbClr val="CC3300"/>
                </a:solidFill>
                <a:latin typeface="Arial" panose="020B0604020202020204" pitchFamily="34" charset="0"/>
              </a:rPr>
              <a:t>như thế nào?</a:t>
            </a:r>
            <a:endParaRPr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45102" name="AutoShape 46"/>
          <p:cNvSpPr/>
          <p:nvPr/>
        </p:nvSpPr>
        <p:spPr>
          <a:xfrm>
            <a:off x="3657600" y="152400"/>
            <a:ext cx="3962400" cy="1524000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32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5103" name="Text Box 47"/>
          <p:cNvSpPr txBox="1"/>
          <p:nvPr/>
        </p:nvSpPr>
        <p:spPr>
          <a:xfrm>
            <a:off x="4038600" y="152400"/>
            <a:ext cx="32004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b="1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990000"/>
                </a:solidFill>
                <a:latin typeface="Arial" panose="020B0604020202020204" pitchFamily="34" charset="0"/>
              </a:rPr>
              <a:t>Trên cây đào, bắt đầu xuất hiện</a:t>
            </a:r>
            <a:r>
              <a:rPr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990000"/>
                </a:solidFill>
                <a:latin typeface="Arial" panose="020B0604020202020204" pitchFamily="34" charset="0"/>
              </a:rPr>
              <a:t> những  nụ hoa</a:t>
            </a:r>
            <a:endParaRPr b="1" dirty="0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990000"/>
                </a:solidFill>
                <a:latin typeface="Arial" panose="020B0604020202020204" pitchFamily="34" charset="0"/>
              </a:rPr>
              <a:t> màu hồng</a:t>
            </a:r>
            <a:endParaRPr b="1" dirty="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pic>
        <p:nvPicPr>
          <p:cNvPr id="45104" name="Picture 4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40277">
            <a:off x="5791200" y="762000"/>
            <a:ext cx="3619500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105" name="Text Box 49"/>
          <p:cNvSpPr txBox="1"/>
          <p:nvPr/>
        </p:nvSpPr>
        <p:spPr>
          <a:xfrm>
            <a:off x="6826250" y="1066800"/>
            <a:ext cx="2317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Thì gọi là “lốm đốm</a:t>
            </a:r>
            <a:endParaRPr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 nụ hồng”</a:t>
            </a:r>
            <a:r>
              <a:rPr dirty="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endParaRPr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9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9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9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>
                                            <p:txEl>
                                              <p:charRg st="1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099">
                                            <p:txEl>
                                              <p:charRg st="1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099">
                                            <p:txEl>
                                              <p:charRg st="1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099">
                                            <p:txEl>
                                              <p:charRg st="1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>
                                            <p:txEl>
                                              <p:charRg st="23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5099">
                                            <p:txEl>
                                              <p:charRg st="23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5099">
                                            <p:txEl>
                                              <p:charRg st="23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5099">
                                            <p:txEl>
                                              <p:charRg st="23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0289E-6 L 0.00486 -0.0111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102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102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102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>
                                            <p:txEl>
                                              <p:charRg st="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500"/>
                                        <p:tgtEl>
                                          <p:spTgt spid="45103">
                                            <p:txEl>
                                              <p:charRg st="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500"/>
                                        <p:tgtEl>
                                          <p:spTgt spid="45103">
                                            <p:txEl>
                                              <p:charRg st="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500"/>
                                        <p:tgtEl>
                                          <p:spTgt spid="45103">
                                            <p:txEl>
                                              <p:charRg st="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>
                                            <p:txEl>
                                              <p:charRg st="4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500"/>
                                        <p:tgtEl>
                                          <p:spTgt spid="45103">
                                            <p:txEl>
                                              <p:charRg st="4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500"/>
                                        <p:tgtEl>
                                          <p:spTgt spid="45103">
                                            <p:txEl>
                                              <p:charRg st="4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500"/>
                                        <p:tgtEl>
                                          <p:spTgt spid="45103">
                                            <p:txEl>
                                              <p:charRg st="4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56069E-6 L 0.01181 -0.0111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10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500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500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500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02" grpId="0" animBg="1" build="allAtOnce"/>
      <p:bldP spid="45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-228600" y="0"/>
            <a:ext cx="6781800" cy="708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4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2800350" y="24130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74491">
            <a:off x="3327400" y="4265613"/>
            <a:ext cx="712788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79503">
            <a:off x="3532188" y="3630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7788" y="25638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120856">
            <a:off x="3836988" y="4392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87949">
            <a:off x="534988" y="4795838"/>
            <a:ext cx="415925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91877">
            <a:off x="2312988" y="50022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592252">
            <a:off x="2617788" y="5154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669757">
            <a:off x="1550988" y="5154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3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79503">
            <a:off x="1779588" y="4773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4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79503">
            <a:off x="1855788" y="3630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5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671828">
            <a:off x="1524000" y="3810000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6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0810">
            <a:off x="2312988" y="42402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7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79503">
            <a:off x="2541588" y="34782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8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3227388" y="30210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9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623358">
            <a:off x="4249738" y="2713038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0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5842">
            <a:off x="2852738" y="1379538"/>
            <a:ext cx="255587" cy="20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1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35301">
            <a:off x="2735263" y="1757363"/>
            <a:ext cx="407987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2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11595">
            <a:off x="3836988" y="52308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3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152979">
            <a:off x="4071938" y="53752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4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0810">
            <a:off x="925513" y="511175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5" name="Picture 25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9150" cy="70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6" name="Picture 26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1676400"/>
            <a:ext cx="762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7" name="Picture 27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810000"/>
            <a:ext cx="762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88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3352800" y="3505200"/>
            <a:ext cx="835025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9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6096000" y="-838200"/>
            <a:ext cx="4800600" cy="576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90" name="Picture 3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3886200" y="3810000"/>
            <a:ext cx="1524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1" name="Picture 3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4572000" y="3028950"/>
            <a:ext cx="3429000" cy="382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2" name="Picture 3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7340600" y="3657600"/>
            <a:ext cx="2197100" cy="340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93" name="Picture 3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-330592">
            <a:off x="8231188" y="2900363"/>
            <a:ext cx="10747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96" name="Picture 3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2757488" y="4810125"/>
            <a:ext cx="982662" cy="100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600" name="AutoShape 40"/>
          <p:cNvSpPr/>
          <p:nvPr/>
        </p:nvSpPr>
        <p:spPr>
          <a:xfrm>
            <a:off x="0" y="0"/>
            <a:ext cx="4800600" cy="2057400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32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66601" name="Text Box 41"/>
          <p:cNvSpPr txBox="1"/>
          <p:nvPr/>
        </p:nvSpPr>
        <p:spPr>
          <a:xfrm>
            <a:off x="1219200" y="304800"/>
            <a:ext cx="2905125" cy="1889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333300"/>
                </a:solidFill>
                <a:latin typeface="Arial" panose="020B0604020202020204" pitchFamily="34" charset="0"/>
              </a:rPr>
              <a:t>Các bạn nhỏ  nhìn </a:t>
            </a:r>
            <a:endParaRPr sz="2400" b="1" dirty="0">
              <a:solidFill>
                <a:srgbClr val="333300"/>
              </a:solidFill>
              <a:latin typeface="Arial" panose="020B0604020202020204" pitchFamily="34" charset="0"/>
            </a:endParaRPr>
          </a:p>
          <a:p>
            <a:r>
              <a:rPr sz="2400" b="1" dirty="0">
                <a:solidFill>
                  <a:srgbClr val="333300"/>
                </a:solidFill>
                <a:latin typeface="Arial" panose="020B0604020202020204" pitchFamily="34" charset="0"/>
              </a:rPr>
              <a:t>cây đào mong </a:t>
            </a:r>
            <a:endParaRPr sz="2400" b="1" dirty="0">
              <a:solidFill>
                <a:srgbClr val="333300"/>
              </a:solidFill>
              <a:latin typeface="Arial" panose="020B0604020202020204" pitchFamily="34" charset="0"/>
            </a:endParaRPr>
          </a:p>
          <a:p>
            <a:r>
              <a:rPr sz="2400" b="1" dirty="0">
                <a:solidFill>
                  <a:srgbClr val="333300"/>
                </a:solidFill>
                <a:latin typeface="Arial" panose="020B0604020202020204" pitchFamily="34" charset="0"/>
              </a:rPr>
              <a:t>ước điều gì?</a:t>
            </a:r>
            <a:endParaRPr sz="2400" b="1" dirty="0">
              <a:solidFill>
                <a:srgbClr val="333300"/>
              </a:solidFill>
              <a:latin typeface="Arial" panose="020B0604020202020204" pitchFamily="34" charset="0"/>
            </a:endParaRPr>
          </a:p>
          <a:p>
            <a:endParaRPr sz="2800" b="1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* 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66605" name="Picture 4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914400"/>
            <a:ext cx="3619500" cy="229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606" name="Text Box 46"/>
          <p:cNvSpPr txBox="1"/>
          <p:nvPr/>
        </p:nvSpPr>
        <p:spPr>
          <a:xfrm>
            <a:off x="6588125" y="1447800"/>
            <a:ext cx="255587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996633"/>
                </a:solidFill>
                <a:latin typeface="Arial" panose="020B0604020202020204" pitchFamily="34" charset="0"/>
              </a:rPr>
              <a:t>Chúng emchỉ mong</a:t>
            </a:r>
            <a:endParaRPr sz="2000" b="1" dirty="0">
              <a:solidFill>
                <a:srgbClr val="996633"/>
              </a:solidFill>
              <a:latin typeface="Arial" panose="020B0604020202020204" pitchFamily="34" charset="0"/>
            </a:endParaRPr>
          </a:p>
        </p:txBody>
      </p:sp>
      <p:sp>
        <p:nvSpPr>
          <p:cNvPr id="66607" name="Rectangle 47"/>
          <p:cNvSpPr/>
          <p:nvPr/>
        </p:nvSpPr>
        <p:spPr>
          <a:xfrm>
            <a:off x="6629400" y="1905000"/>
            <a:ext cx="45624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000" b="1" dirty="0">
                <a:solidFill>
                  <a:srgbClr val="CC3300"/>
                </a:solidFill>
                <a:latin typeface="Arial" panose="020B0604020202020204" pitchFamily="34" charset="0"/>
              </a:rPr>
              <a:t>Mùa đào mau nở</a:t>
            </a:r>
            <a:endParaRPr sz="20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60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60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60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660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660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660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>
                                            <p:txEl>
                                              <p:charRg st="1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6601">
                                            <p:txEl>
                                              <p:charRg st="1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6601">
                                            <p:txEl>
                                              <p:charRg st="1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6601">
                                            <p:txEl>
                                              <p:charRg st="1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6601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6601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6601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555 L 1.11022E-16 -4.62428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5723E-6 L -0.0125 -0.02774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0" grpId="0" animBg="1" build="allAtOnce"/>
      <p:bldP spid="66606" grpId="0"/>
      <p:bldP spid="666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BeChucTet-BeXuanMai_393mt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458200" y="617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3"/>
          <p:cNvSpPr txBox="1"/>
          <p:nvPr/>
        </p:nvSpPr>
        <p:spPr>
          <a:xfrm>
            <a:off x="1219200" y="914400"/>
            <a:ext cx="64008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“Bé chúc tết”</a:t>
            </a:r>
            <a:endParaRPr sz="6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vuon Hoa_Dao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0" y="-228600"/>
            <a:ext cx="6781800" cy="708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520481">
            <a:off x="1752600" y="4419600"/>
            <a:ext cx="1524000" cy="1319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534097">
            <a:off x="2827338" y="4792663"/>
            <a:ext cx="11271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50292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2514600" y="4343400"/>
            <a:ext cx="122555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692996">
            <a:off x="4313238" y="4745038"/>
            <a:ext cx="762000" cy="620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-2520481">
            <a:off x="3657600" y="4343400"/>
            <a:ext cx="9906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3657600" y="3505200"/>
            <a:ext cx="892175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9" name="Picture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2895600"/>
            <a:ext cx="817563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285456">
            <a:off x="3048000" y="20574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423968">
            <a:off x="2219325" y="2200275"/>
            <a:ext cx="9906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354254">
            <a:off x="4886325" y="4714875"/>
            <a:ext cx="9906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9624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5105400" y="4419600"/>
            <a:ext cx="59372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536400">
            <a:off x="1752600" y="4724400"/>
            <a:ext cx="7429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1447800" y="38862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3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0480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4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32766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5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1242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6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430232">
            <a:off x="4508500" y="3457575"/>
            <a:ext cx="7429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7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24384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8" name="Picture 2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28956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9" name="Picture 2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11430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0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12954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1" name="Picture 27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1828800"/>
            <a:ext cx="334963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2" name="Picture 2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1676400" y="19050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3" name="Picture 2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17526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4" name="Picture 3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0386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5" name="Picture 3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886200"/>
            <a:ext cx="185738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6" name="Pictur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4648200" y="2819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7" name="Pictur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14774">
            <a:off x="3657600" y="27432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8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4938713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9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65638">
            <a:off x="4156075" y="3235325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0" name="Picture 3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538" y="4495800"/>
            <a:ext cx="1262062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1" name="Picture 3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8131175" y="2617788"/>
            <a:ext cx="455613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2" name="Picture 3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8475663" y="3048000"/>
            <a:ext cx="668337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3" name="Picture 39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8504238" y="1924050"/>
            <a:ext cx="519112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4" name="Picture 4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496175" y="215265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5" name="Picture 4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979664">
            <a:off x="8575675" y="6985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6" name="Picture 4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467600" y="35052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7" name="Picture 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-1324001">
            <a:off x="6858000" y="2971800"/>
            <a:ext cx="9906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8" name="Picture 44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315200" y="35052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9" name="Picture 45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620000" y="36576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0" name="Picture 46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862888" y="1609725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1" name="Picture 4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55545">
            <a:off x="7467600" y="17526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2" name="Picture 48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239000" y="114300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3" name="Picture 49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8847138" y="152400"/>
            <a:ext cx="296862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4" name="Picture 50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543800" y="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5" name="Picture 5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54183">
            <a:off x="8221663" y="449263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6" name="Picture 5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4829175" y="23050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7" name="Picture 53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2862263" y="409575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8" name="Picture 5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581775" y="7048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9" name="Picture 55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719888" y="1762125"/>
            <a:ext cx="369887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60" name="Picture 56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486400" y="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61" name="Picture 57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453063" y="1704975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62" name="Picture 58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819775" y="25336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63" name="Picture 59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019800" y="320040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64" name="Picture 60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324600" y="441960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65" name="Picture 61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2390775" y="34480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66" name="Picture 6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304800" y="33528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67" name="Picture 6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657975" y="27622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68" name="Picture 6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4676775" y="8572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69" name="Picture 65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4953000" y="2638425"/>
            <a:ext cx="3724275" cy="421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70" name="Picture 6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3528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71" name="Picture 67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95600"/>
            <a:ext cx="2859088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76" name="Picture 68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200400"/>
            <a:ext cx="1084263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77" name="Picture 6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2819400" y="2590800"/>
            <a:ext cx="1752600" cy="129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78" name="Picture 7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2590800" y="2438400"/>
            <a:ext cx="2362200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81" name="Picture 73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06505">
            <a:off x="6400800" y="1444625"/>
            <a:ext cx="2781300" cy="177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82" name="Text Box 74"/>
          <p:cNvSpPr txBox="1"/>
          <p:nvPr/>
        </p:nvSpPr>
        <p:spPr>
          <a:xfrm>
            <a:off x="6826250" y="1676400"/>
            <a:ext cx="231775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solidFill>
                  <a:srgbClr val="333300"/>
                </a:solidFill>
                <a:latin typeface="Arial" panose="020B0604020202020204" pitchFamily="34" charset="0"/>
              </a:rPr>
              <a:t>Bông đào </a:t>
            </a:r>
            <a:endParaRPr sz="2000" b="1" dirty="0">
              <a:solidFill>
                <a:srgbClr val="3333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333300"/>
                </a:solidFill>
                <a:latin typeface="Arial" panose="020B0604020202020204" pitchFamily="34" charset="0"/>
              </a:rPr>
              <a:t>như  thế </a:t>
            </a:r>
            <a:endParaRPr sz="2000" b="1" dirty="0">
              <a:solidFill>
                <a:srgbClr val="3333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333300"/>
                </a:solidFill>
                <a:latin typeface="Arial" panose="020B0604020202020204" pitchFamily="34" charset="0"/>
              </a:rPr>
              <a:t>nào?</a:t>
            </a:r>
            <a:endParaRPr sz="2000" b="1" dirty="0">
              <a:solidFill>
                <a:srgbClr val="333300"/>
              </a:solidFill>
              <a:latin typeface="Arial" panose="020B0604020202020204" pitchFamily="34" charset="0"/>
            </a:endParaRPr>
          </a:p>
          <a:p>
            <a:pPr algn="ctr"/>
            <a:endParaRPr sz="2000" b="1" dirty="0">
              <a:latin typeface="Arial" panose="020B0604020202020204" pitchFamily="34" charset="0"/>
            </a:endParaRPr>
          </a:p>
        </p:txBody>
      </p:sp>
      <p:pic>
        <p:nvPicPr>
          <p:cNvPr id="68685" name="Picture 77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143000"/>
            <a:ext cx="3390900" cy="172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86" name="Text Box 78"/>
          <p:cNvSpPr txBox="1"/>
          <p:nvPr/>
        </p:nvSpPr>
        <p:spPr>
          <a:xfrm>
            <a:off x="2438400" y="1295400"/>
            <a:ext cx="243046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3333FF"/>
                </a:solidFill>
                <a:latin typeface="Arial" panose="020B0604020202020204" pitchFamily="34" charset="0"/>
              </a:rPr>
              <a:t>Bông đào nho nhỏ</a:t>
            </a:r>
            <a:endParaRPr sz="20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68687" name="Text Box 79"/>
          <p:cNvSpPr txBox="1"/>
          <p:nvPr/>
        </p:nvSpPr>
        <p:spPr>
          <a:xfrm>
            <a:off x="2286000" y="1676400"/>
            <a:ext cx="26241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3333FF"/>
                </a:solidFill>
                <a:latin typeface="Arial" panose="020B0604020202020204" pitchFamily="34" charset="0"/>
              </a:rPr>
              <a:t>Cánh đào hồng tươi</a:t>
            </a:r>
            <a:endParaRPr sz="20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pic>
        <p:nvPicPr>
          <p:cNvPr id="21580" name="Picture 80" descr="sun14[1]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8600" y="228600"/>
            <a:ext cx="990600" cy="858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868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868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868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>
                                            <p:txEl>
                                              <p:charRg st="1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8682">
                                            <p:txEl>
                                              <p:charRg st="1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8682">
                                            <p:txEl>
                                              <p:charRg st="1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8682">
                                            <p:txEl>
                                              <p:charRg st="1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>
                                            <p:txEl>
                                              <p:charRg st="2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8682">
                                            <p:txEl>
                                              <p:charRg st="2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8682">
                                            <p:txEl>
                                              <p:charRg st="2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8682">
                                            <p:txEl>
                                              <p:charRg st="2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02775 L -3.33333E-6 1.73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8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8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8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68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68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68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86" grpId="0"/>
      <p:bldP spid="686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52800"/>
            <a:ext cx="4114800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0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2362200"/>
            <a:ext cx="1227138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1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125374">
            <a:off x="1538288" y="2867025"/>
            <a:ext cx="912812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5029200" y="25146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26153">
            <a:off x="5408613" y="2438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12945">
            <a:off x="3997325" y="24796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4495800" y="2819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142766">
            <a:off x="6475413" y="31242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6553200" y="11430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4719638" y="1055688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3114675" y="1960563"/>
            <a:ext cx="304800" cy="249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014182">
            <a:off x="3124200" y="2819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71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2743200"/>
            <a:ext cx="1789113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72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063446">
            <a:off x="3825875" y="1582738"/>
            <a:ext cx="1376363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5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125374">
            <a:off x="1230313" y="903288"/>
            <a:ext cx="930275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6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063446">
            <a:off x="5883275" y="1658938"/>
            <a:ext cx="919163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7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063446">
            <a:off x="7102475" y="1112838"/>
            <a:ext cx="995363" cy="103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8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1930400" y="814388"/>
            <a:ext cx="10414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9" name="Picture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4267200" y="0"/>
            <a:ext cx="6699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0" name="Picture 2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5029200" y="1371600"/>
            <a:ext cx="893763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1" name="Picture 24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506538"/>
            <a:ext cx="762000" cy="706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2" name="Picture 25"/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67000"/>
            <a:ext cx="990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3" name="Picture 2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6088" y="1447800"/>
            <a:ext cx="1077912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4" name="Picture 27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365344">
            <a:off x="8229600" y="2514600"/>
            <a:ext cx="1227138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5" name="Picture 28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2971800"/>
            <a:ext cx="966788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6" name="Picture 2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3429000" y="914400"/>
            <a:ext cx="6699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7" name="Picture 3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2438400" y="1981200"/>
            <a:ext cx="893763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8" name="Picture 3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6619875" y="142875"/>
            <a:ext cx="744538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9" name="Picture 3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4953000" y="0"/>
            <a:ext cx="1042988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0" name="Picture 3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4419600"/>
            <a:ext cx="1038225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1" name="Picture 35" descr="3d butterfly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604930">
            <a:off x="6507163" y="1408113"/>
            <a:ext cx="914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2" name="Picture 36" descr="FLOWERS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95600" y="49530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3" name="Picture 37" descr="FLOWERS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2800" y="49530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4" name="Picture 38" descr="3d bird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-236537">
            <a:off x="1447800" y="0"/>
            <a:ext cx="1066800" cy="51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5" name="Picture 39" descr="sun14[1]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762000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6" name="Picture 40" descr="FLOWERS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00800" y="4114800"/>
            <a:ext cx="6096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7" name="Picture 41" descr="FLOWERS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43600" y="40386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8" name="Picture 4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4343400"/>
            <a:ext cx="1038225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99" name="Picture 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125374">
            <a:off x="1057275" y="2055813"/>
            <a:ext cx="1747838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70" name="Picture 44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1524000" y="3657600"/>
            <a:ext cx="3810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701" name="Picture 45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2133600" y="2819400"/>
            <a:ext cx="1828800" cy="181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72" name="Picture 46" descr="FLOWERS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52600" y="5876925"/>
            <a:ext cx="1143000" cy="98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703" name="Picture 47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5410200" y="3810000"/>
            <a:ext cx="1219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74" name="Picture 50" descr="FLOWERS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43600" y="5867400"/>
            <a:ext cx="74771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707" name="Picture 51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7467600" y="2971800"/>
            <a:ext cx="1219200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76" name="Picture 52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6048375" y="3276600"/>
            <a:ext cx="3095625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77" name="Picture 53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6019800" y="3200400"/>
            <a:ext cx="1600200" cy="111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710" name="Picture 54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400153">
            <a:off x="5638800" y="1143000"/>
            <a:ext cx="37338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711" name="Text Box 55"/>
          <p:cNvSpPr txBox="1"/>
          <p:nvPr/>
        </p:nvSpPr>
        <p:spPr>
          <a:xfrm>
            <a:off x="6553200" y="1447800"/>
            <a:ext cx="27717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3333FF"/>
                </a:solidFill>
                <a:latin typeface="Arial" panose="020B0604020202020204" pitchFamily="34" charset="0"/>
              </a:rPr>
              <a:t>Hễ thấy hoa cười </a:t>
            </a:r>
            <a:endParaRPr sz="2400" b="1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sz="2400" b="1" dirty="0">
                <a:solidFill>
                  <a:srgbClr val="3333FF"/>
                </a:solidFill>
                <a:latin typeface="Arial" panose="020B0604020202020204" pitchFamily="34" charset="0"/>
              </a:rPr>
              <a:t>Đún</a:t>
            </a:r>
            <a:r>
              <a:rPr sz="1600" dirty="0">
                <a:latin typeface="Arial" panose="020B0604020202020204" pitchFamily="34" charset="0"/>
              </a:rPr>
              <a:t> </a:t>
            </a:r>
            <a:r>
              <a:rPr sz="2400" b="1" dirty="0">
                <a:solidFill>
                  <a:srgbClr val="3333FF"/>
                </a:solidFill>
                <a:latin typeface="Arial" panose="020B0604020202020204" pitchFamily="34" charset="0"/>
              </a:rPr>
              <a:t>g là tết đến</a:t>
            </a:r>
            <a:endParaRPr sz="24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pic>
        <p:nvPicPr>
          <p:cNvPr id="70713" name="Picture 57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0"/>
            <a:ext cx="3505200" cy="147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714" name="Picture 58" descr="3d butterfly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-485422">
            <a:off x="1638300" y="925513"/>
            <a:ext cx="1066800" cy="62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715" name="Text Box 59"/>
          <p:cNvSpPr txBox="1"/>
          <p:nvPr/>
        </p:nvSpPr>
        <p:spPr>
          <a:xfrm>
            <a:off x="3505200" y="228600"/>
            <a:ext cx="1695450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6600"/>
                </a:solidFill>
                <a:latin typeface="Arial" panose="020B0604020202020204" pitchFamily="34" charset="0"/>
              </a:rPr>
              <a:t>*</a:t>
            </a:r>
            <a:r>
              <a:rPr b="1" dirty="0">
                <a:solidFill>
                  <a:srgbClr val="006600"/>
                </a:solidFill>
                <a:latin typeface="Arial" panose="020B0604020202020204" pitchFamily="34" charset="0"/>
              </a:rPr>
              <a:t>Hoa đào nở</a:t>
            </a:r>
            <a:endParaRPr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r>
              <a:rPr b="1" dirty="0">
                <a:solidFill>
                  <a:srgbClr val="006600"/>
                </a:solidFill>
                <a:latin typeface="Arial" panose="020B0604020202020204" pitchFamily="34" charset="0"/>
              </a:rPr>
              <a:t> vào dịp nào</a:t>
            </a:r>
            <a:endParaRPr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r>
              <a:rPr b="1" dirty="0">
                <a:solidFill>
                  <a:srgbClr val="006600"/>
                </a:solidFill>
                <a:latin typeface="Arial" panose="020B0604020202020204" pitchFamily="34" charset="0"/>
              </a:rPr>
              <a:t> trong năm ?</a:t>
            </a:r>
            <a:r>
              <a:rPr dirty="0">
                <a:latin typeface="Arial" panose="020B0604020202020204" pitchFamily="34" charset="0"/>
              </a:rPr>
              <a:t>  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7071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7071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7071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5">
                                            <p:txEl>
                                              <p:charRg st="12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70715">
                                            <p:txEl>
                                              <p:charRg st="12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70715">
                                            <p:txEl>
                                              <p:charRg st="12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70715">
                                            <p:txEl>
                                              <p:charRg st="12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5">
                                            <p:txEl>
                                              <p:charRg st="25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70715">
                                            <p:txEl>
                                              <p:charRg st="25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70715">
                                            <p:txEl>
                                              <p:charRg st="25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70715">
                                            <p:txEl>
                                              <p:charRg st="25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5723E-6 L -0.0125 -0.0277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70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7071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7071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7071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>
                                            <p:txEl>
                                              <p:charRg st="1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500"/>
                                        <p:tgtEl>
                                          <p:spTgt spid="70711">
                                            <p:txEl>
                                              <p:charRg st="1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500"/>
                                        <p:tgtEl>
                                          <p:spTgt spid="70711">
                                            <p:txEl>
                                              <p:charRg st="1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500"/>
                                        <p:tgtEl>
                                          <p:spTgt spid="70711">
                                            <p:txEl>
                                              <p:charRg st="1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578 L -3.33333E-6 1.50289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0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48E-6 C 3.33333E-6 0.00139 0.00416 0.00232 0.0092 0.00232 C 0.01336 0.00255 0.01666 0.00185 0.01666 0.00116 C 0.01666 0.00047 0.01336 -3.2948E-6 0.0092 -3.2948E-6 C 0.00729 -3.2948E-6 0.00521 -3.2948E-6 0.00382 -3.2948E-6 C 0.00208 0.00047 0.00104 0.00093 0.00104 0.00162 C 0.00104 0.00185 0.00139 0.00232 0.00173 0.00255 C 0.00312 0.00324 0.0059 0.0037 0.0092 0.0037 C 0.01267 0.0037 0.0158 0.00324 0.0158 0.00255 C 0.0158 0.00185 0.01267 0.00139 0.0092 0.00116 C 0.00729 0.00116 0.00555 0.00139 0.00416 0.00162 C 0.00277 0.00185 0.00173 0.00232 0.00173 0.00301 C 0.00173 0.00324 0.00208 0.00347 0.00243 0.00393 C 0.00382 0.0044 0.00625 0.00486 0.00885 0.00486 C 0.01232 0.00486 0.0151 0.0044 0.0151 0.00393 C 0.0151 0.00324 0.01232 0.00278 0.0092 0.00278 C 0.00729 0.00255 0.0059 0.00278 0.00486 0.00301 C 0.00312 0.00324 0.00243 0.0037 0.00243 0.00417 C 0.00243 0.0044 0.00277 0.00463 0.00312 0.00509 C 0.00416 0.00532 0.00659 0.00601 0.00885 0.00601 C 0.01198 0.00601 0.01441 0.00578 0.01441 0.00509 C 0.01441 0.0044 0.01198 0.00393 0.00885 0.00393 C 0.00764 0.00393 0.00625 0.00393 0.00521 0.00417 C 0.00382 0.0044 0.00312 0.00486 0.00277 0.00532 C 0.00277 0.00578 0.00312 0.00601 0.00347 0.00625 C 0.00451 0.00671 0.00659 0.00694 0.00885 0.00694 C 0.01163 0.00694 0.01371 0.00671 0.01371 0.00625 C 0.01371 0.00578 0.01163 0.00509 0.00885 0.00509 C 0.00764 0.00509 0.00625 0.00509 0.00555 0.00532 C 0.00416 0.00532 0.00347 0.00601 0.00347 0.00648 C 0.00347 0.00671 0.00382 0.00694 0.00416 0.00717 C 0.00486 0.00763 0.00659 0.00786 0.00885 0.00786 C 0.01128 0.00786 0.01336 0.00763 0.01336 0.00717 C 0.01336 0.00671 0.01128 0.00625 0.00885 0.00625 C 0.00764 0.00625 0.00659 0.00625 0.0059 0.00648 C 0.00486 0.00671 0.00416 0.00694 0.00416 0.0074 C 0.00416 0.00763 0.00416 0.00786 0.00451 0.00786 C 0.00521 0.00833 0.00694 0.00856 0.00885 0.00856 C 0.01093 0.00856 0.01267 0.00833 0.01267 0.00786 C 0.01267 0.00763 0.01093 0.00717 0.00885 0.00717 C 0.00764 0.00717 0.00659 0.00717 0.0059 0.0074 C 0.00486 0.00763 0.00451 0.00786 0.00451 0.0081 C 0.00451 0.00833 0.00451 0.00856 0.00486 0.00856 C 0.00555 0.00902 0.00729 0.00925 0.00885 0.00925 C 0.01059 0.00925 0.01232 0.00902 0.01232 0.00879 C 0.01232 0.00833 0.01059 0.0081 0.00885 0.00786 C 0.00798 0.00786 0.00694 0.0081 0.00625 0.0081 C 0.00521 0.00833 0.00486 0.00856 0.00486 0.00902 C 0.00486 0.00925 0.00486 0.00948 0.00521 0.00925 C 0.0059 0.00971 0.00729 0.00995 0.00885 0.00995 C 0.01059 0.00995 0.01198 0.00971 0.01198 0.00925 C 0.01198 0.00902 0.01059 0.00879 0.00885 0.00879 C 0.00798 0.00879 0.00694 0.00879 0.00659 0.00879 C 0.00555 0.00902 0.00521 0.00925 0.00521 0.00948 C 0.00521 0.00971 0.00521 0.00995 0.00555 0.00995 C 0.00625 0.01018 0.00729 0.01041 0.00885 0.01041 C 0.01024 0.01041 0.01163 0.01018 0.01163 0.00995 C 0.01163 0.00971 0.01024 0.00948 0.00885 0.00948 C 0.00798 0.00948 0.00729 0.00948 0.00659 0.00948 C 0.0059 0.00971 0.00555 0.00995 0.00555 0.01018 C 0.00555 0.01041 0.00555 0.01064 0.0059 0.01041 C 0.00659 0.01087 0.00764 0.01087 0.00885 0.01133 C 0.01024 0.01133 0.01128 0.01087 0.01128 0.01064 C 0.01128 0.01018 0.01024 0.00995 0.00885 0.00995 C 0.00798 0.00995 0.00729 0.00995 0.00694 0.01018 C 0.00625 0.01018 0.0059 0.01041 0.0059 0.01064 C 0.0059 0.01087 0.0059 0.01133 0.00625 0.01133 " pathEditMode="relative" rAng="0" ptsTypes="fffffffffffffffffffffffffffffffffffffffffffffffffffffffffffffffffff">
                                      <p:cBhvr>
                                        <p:cTn id="83" dur="5000" fill="hold"/>
                                        <p:tgtEl>
                                          <p:spTgt spid="70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73 -0.09722  L 0.177 -0.09722  L 0.25 0  L 0.25 0.13851  L 0.177 0.23573  L 0.073 0.23573  L 0 0.13851  L 0 0  Z" pathEditMode="relative" ptsTypes="">
                                      <p:cBhvr>
                                        <p:cTn id="102" dur="2000" fill="hold"/>
                                        <p:tgtEl>
                                          <p:spTgt spid="70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0" y="-762000"/>
            <a:ext cx="9144000" cy="762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52800"/>
            <a:ext cx="4114800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8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2362200"/>
            <a:ext cx="1227138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125374">
            <a:off x="1538288" y="2867025"/>
            <a:ext cx="912812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5029200" y="25146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26153">
            <a:off x="5408613" y="2438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12945">
            <a:off x="3997325" y="24796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4495800" y="2819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142766">
            <a:off x="6475413" y="31242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6553200" y="11430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4719638" y="1055688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3114675" y="1960563"/>
            <a:ext cx="304800" cy="249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6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014182">
            <a:off x="3124200" y="2819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9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2743200"/>
            <a:ext cx="1789113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20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063446">
            <a:off x="3825875" y="1582738"/>
            <a:ext cx="1376363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9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125374">
            <a:off x="1230313" y="903288"/>
            <a:ext cx="930275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0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063446">
            <a:off x="5883275" y="1658938"/>
            <a:ext cx="919163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1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063446">
            <a:off x="7102475" y="1112838"/>
            <a:ext cx="995363" cy="103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2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1930400" y="814388"/>
            <a:ext cx="10414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3" name="Picture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4267200" y="0"/>
            <a:ext cx="6699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4" name="Picture 2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5029200" y="1371600"/>
            <a:ext cx="893763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5" name="Picture 24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506538"/>
            <a:ext cx="762000" cy="706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6" name="Picture 25"/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67000"/>
            <a:ext cx="990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7" name="Picture 2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6088" y="1447800"/>
            <a:ext cx="1077912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8" name="Picture 27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365344">
            <a:off x="8229600" y="2514600"/>
            <a:ext cx="1227138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9" name="Picture 28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2971800"/>
            <a:ext cx="966788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0" name="Picture 2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3429000" y="914400"/>
            <a:ext cx="6699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1" name="Picture 3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2438400" y="1981200"/>
            <a:ext cx="893763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2" name="Picture 3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6619875" y="142875"/>
            <a:ext cx="744538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3" name="Picture 3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4953000" y="0"/>
            <a:ext cx="1042988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4" name="Picture 3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4419600"/>
            <a:ext cx="1038225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5" name="Picture 34" descr="3d butterfly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604930">
            <a:off x="6507163" y="1408113"/>
            <a:ext cx="914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6" name="Picture 35" descr="FLOWERS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95600" y="49530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7" name="Picture 36" descr="FLOWERS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2800" y="49530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8" name="Picture 37" descr="3d bird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-236537">
            <a:off x="1447800" y="0"/>
            <a:ext cx="1066800" cy="51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9" name="Picture 38" descr="sun14[1]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762000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90" name="Picture 39" descr="FLOWERS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00800" y="4114800"/>
            <a:ext cx="6096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91" name="Picture 40" descr="FLOWERS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43600" y="40386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92" name="Picture 4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4343400"/>
            <a:ext cx="1038225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46" name="Picture 4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125374">
            <a:off x="1057275" y="2055813"/>
            <a:ext cx="1747838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94" name="Picture 43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657600"/>
            <a:ext cx="3810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48" name="Picture 44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3999"/>
          </a:blip>
          <a:stretch>
            <a:fillRect/>
          </a:stretch>
        </p:blipFill>
        <p:spPr>
          <a:xfrm>
            <a:off x="2057400" y="2819400"/>
            <a:ext cx="1828800" cy="181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96" name="Picture 45" descr="FLOWERS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52600" y="5876925"/>
            <a:ext cx="1143000" cy="98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50" name="Picture 46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5410200" y="3810000"/>
            <a:ext cx="1219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98" name="Picture 47" descr="FLOWERS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43600" y="5867400"/>
            <a:ext cx="74771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52" name="Picture 48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7467600" y="2971800"/>
            <a:ext cx="1219200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600" name="Picture 49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6048375" y="3276600"/>
            <a:ext cx="3095625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601" name="Picture 50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6019800" y="3200400"/>
            <a:ext cx="1600200" cy="111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58" name="Picture 54" descr="3d butterfly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-485422">
            <a:off x="1638300" y="925513"/>
            <a:ext cx="1066800" cy="62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48E-6 C 3.33333E-6 0.00139 0.00416 0.00232 0.0092 0.00232 C 0.01336 0.00255 0.01666 0.00185 0.01666 0.00116 C 0.01666 0.00047 0.01336 -3.2948E-6 0.0092 -3.2948E-6 C 0.00729 -3.2948E-6 0.00521 -3.2948E-6 0.00382 -3.2948E-6 C 0.00208 0.00047 0.00104 0.00093 0.00104 0.00162 C 0.00104 0.00185 0.00139 0.00232 0.00173 0.00255 C 0.00312 0.00324 0.0059 0.0037 0.0092 0.0037 C 0.01267 0.0037 0.0158 0.00324 0.0158 0.00255 C 0.0158 0.00185 0.01267 0.00139 0.0092 0.00116 C 0.00729 0.00116 0.00555 0.00139 0.00416 0.00162 C 0.00277 0.00185 0.00173 0.00232 0.00173 0.00301 C 0.00173 0.00324 0.00208 0.00347 0.00243 0.00393 C 0.00382 0.0044 0.00625 0.00486 0.00885 0.00486 C 0.01232 0.00486 0.0151 0.0044 0.0151 0.00393 C 0.0151 0.00324 0.01232 0.00278 0.0092 0.00278 C 0.00729 0.00255 0.0059 0.00278 0.00486 0.00301 C 0.00312 0.00324 0.00243 0.0037 0.00243 0.00417 C 0.00243 0.0044 0.00277 0.00463 0.00312 0.00509 C 0.00416 0.00532 0.00659 0.00601 0.00885 0.00601 C 0.01198 0.00601 0.01441 0.00578 0.01441 0.00509 C 0.01441 0.0044 0.01198 0.00393 0.00885 0.00393 C 0.00764 0.00393 0.00625 0.00393 0.00521 0.00417 C 0.00382 0.0044 0.00312 0.00486 0.00277 0.00532 C 0.00277 0.00578 0.00312 0.00601 0.00347 0.00625 C 0.00451 0.00671 0.00659 0.00694 0.00885 0.00694 C 0.01163 0.00694 0.01371 0.00671 0.01371 0.00625 C 0.01371 0.00578 0.01163 0.00509 0.00885 0.00509 C 0.00764 0.00509 0.00625 0.00509 0.00555 0.00532 C 0.00416 0.00532 0.00347 0.00601 0.00347 0.00648 C 0.00347 0.00671 0.00382 0.00694 0.00416 0.00717 C 0.00486 0.00763 0.00659 0.00786 0.00885 0.00786 C 0.01128 0.00786 0.01336 0.00763 0.01336 0.00717 C 0.01336 0.00671 0.01128 0.00625 0.00885 0.00625 C 0.00764 0.00625 0.00659 0.00625 0.0059 0.00648 C 0.00486 0.00671 0.00416 0.00694 0.00416 0.0074 C 0.00416 0.00763 0.00416 0.00786 0.00451 0.00786 C 0.00521 0.00833 0.00694 0.00856 0.00885 0.00856 C 0.01093 0.00856 0.01267 0.00833 0.01267 0.00786 C 0.01267 0.00763 0.01093 0.00717 0.00885 0.00717 C 0.00764 0.00717 0.00659 0.00717 0.0059 0.0074 C 0.00486 0.00763 0.00451 0.00786 0.00451 0.0081 C 0.00451 0.00833 0.00451 0.00856 0.00486 0.00856 C 0.00555 0.00902 0.00729 0.00925 0.00885 0.00925 C 0.01059 0.00925 0.01232 0.00902 0.01232 0.00879 C 0.01232 0.00833 0.01059 0.0081 0.00885 0.00786 C 0.00798 0.00786 0.00694 0.0081 0.00625 0.0081 C 0.00521 0.00833 0.00486 0.00856 0.00486 0.00902 C 0.00486 0.00925 0.00486 0.00948 0.00521 0.00925 C 0.0059 0.00971 0.00729 0.00995 0.00885 0.00995 C 0.01059 0.00995 0.01198 0.00971 0.01198 0.00925 C 0.01198 0.00902 0.01059 0.00879 0.00885 0.00879 C 0.00798 0.00879 0.00694 0.00879 0.00659 0.00879 C 0.00555 0.00902 0.00521 0.00925 0.00521 0.00948 C 0.00521 0.00971 0.00521 0.00995 0.00555 0.00995 C 0.00625 0.01018 0.00729 0.01041 0.00885 0.01041 C 0.01024 0.01041 0.01163 0.01018 0.01163 0.00995 C 0.01163 0.00971 0.01024 0.00948 0.00885 0.00948 C 0.00798 0.00948 0.00729 0.00948 0.00659 0.00948 C 0.0059 0.00971 0.00555 0.00995 0.00555 0.01018 C 0.00555 0.01041 0.00555 0.01064 0.0059 0.01041 C 0.00659 0.01087 0.00764 0.01087 0.00885 0.01133 C 0.01024 0.01133 0.01128 0.01087 0.01128 0.01064 C 0.01128 0.01018 0.01024 0.00995 0.00885 0.00995 C 0.00798 0.00995 0.00729 0.00995 0.00694 0.01018 C 0.00625 0.01018 0.0059 0.01041 0.0059 0.01064 C 0.0059 0.01087 0.0059 0.01133 0.00625 0.01133 " pathEditMode="relative" rAng="0" ptsTypes="fffffffffffffffffffffffffffffffffffffffffffffffffffffffffffffffffff">
                                      <p:cBhvr>
                                        <p:cTn id="6" dur="30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5723E-6 L -0.0125 -0.0277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578 L -3.33333E-6 1.5028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73 -0.09722  L 0.177 -0.09722  L 0.25 0  L 0.25 0.13851  L 0.177 0.23573  L 0.073 0.23573  L 0 0.13851  L 0 0  Z" pathEditMode="relative" ptsTypes="">
                                      <p:cBhvr>
                                        <p:cTn id="53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6400800" y="0"/>
            <a:ext cx="2697163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97301">
            <a:off x="7281863" y="1022350"/>
            <a:ext cx="355600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08755">
            <a:off x="7208838" y="1301750"/>
            <a:ext cx="355600" cy="284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385444">
            <a:off x="7739063" y="1327150"/>
            <a:ext cx="355600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97301">
            <a:off x="7612063" y="1328738"/>
            <a:ext cx="2794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97301">
            <a:off x="7289800" y="330200"/>
            <a:ext cx="2794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5676">
            <a:off x="6873875" y="854075"/>
            <a:ext cx="336550" cy="26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30480">
            <a:off x="7391400" y="1828800"/>
            <a:ext cx="434975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385444">
            <a:off x="7739063" y="1631950"/>
            <a:ext cx="355600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11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6800" cy="92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8" name="Picture 12" descr="tomato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0200" y="5562600"/>
            <a:ext cx="2057400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9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600" y="1905000"/>
            <a:ext cx="595313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0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839921">
            <a:off x="6858000" y="1905000"/>
            <a:ext cx="373063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1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8200" y="1295400"/>
            <a:ext cx="29845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2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841123">
            <a:off x="8348663" y="1631950"/>
            <a:ext cx="355600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3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5676">
            <a:off x="6858000" y="1447800"/>
            <a:ext cx="336550" cy="26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4" name="Picture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5486400" y="5943600"/>
            <a:ext cx="1093788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5" name="Picture 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4419600" y="5715000"/>
            <a:ext cx="1295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6" name="Picture 2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3352800" y="5867400"/>
            <a:ext cx="1219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7" name="Picture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2286000" y="5943600"/>
            <a:ext cx="1093788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8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6248400" y="5715000"/>
            <a:ext cx="1093788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9" name="Picture 2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7239000" y="5867400"/>
            <a:ext cx="947738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00" name="Picture 2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8050213" y="5715000"/>
            <a:ext cx="1093787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01" name="Picture 2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62484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02" name="Picture 2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92662">
            <a:off x="4038600" y="617220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03" name="Picture 27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925330">
            <a:off x="5791200" y="609600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04" name="Picture 28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59557">
            <a:off x="6553200" y="624840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05" name="Picture 2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9188" y="6172200"/>
            <a:ext cx="296862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06" name="Picture 3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593903">
            <a:off x="2667000" y="624840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07" name="Picture 3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58835">
            <a:off x="8458200" y="60960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08" name="Picture 3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60960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09" name="Picture 3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62484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10" name="Picture 3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8200" y="58674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11" name="Picture 3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5867400"/>
            <a:ext cx="14922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12" name="Picture 36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60960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13" name="Picture 37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62484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14" name="Picture 38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62484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15" name="Picture 39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59436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16" name="Picture 4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60198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17" name="Picture 4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60960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18" name="Picture 4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5800" y="6248400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59" name="AutoShape 43"/>
          <p:cNvSpPr/>
          <p:nvPr/>
        </p:nvSpPr>
        <p:spPr>
          <a:xfrm>
            <a:off x="609600" y="381000"/>
            <a:ext cx="5715000" cy="2590800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32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86060" name="WordArt 44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4895850" cy="1981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( </a:t>
            </a:r>
            <a:r>
              <a:rPr kumimoji="0" lang="vi-VN" sz="4000" b="1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thơ theo tranh</a:t>
            </a:r>
            <a:r>
              <a:rPr kumimoji="0" lang="vi-VN" sz="4000" b="1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)</a:t>
            </a:r>
            <a:endParaRPr kumimoji="0" lang="en-US" sz="4000" b="1" i="0" u="none" strike="noStrike" kern="10" cap="none" spc="0" normalizeH="0" baseline="0" noProof="0" dirty="0" smtClean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24621" name="WordArt 45"/>
          <p:cNvSpPr>
            <a:spLocks noTextEdit="1"/>
          </p:cNvSpPr>
          <p:nvPr/>
        </p:nvSpPr>
        <p:spPr>
          <a:xfrm>
            <a:off x="2362200" y="609600"/>
            <a:ext cx="3048000" cy="1600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p>
            <a:pPr algn="ctr" eaLnBrk="0" hangingPunct="0"/>
            <a:r>
              <a:rPr lang="en-US" sz="4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Trò chơi </a:t>
            </a:r>
            <a:endParaRPr lang="en-US" sz="4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5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5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05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0.19583 -0.104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9" grpId="0" animBg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vuon Hoa_Dao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0" y="-4762"/>
            <a:ext cx="9144000" cy="686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0" y="838200"/>
            <a:ext cx="67818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WordArt 4"/>
          <p:cNvSpPr>
            <a:spLocks noTextEdit="1"/>
          </p:cNvSpPr>
          <p:nvPr/>
        </p:nvSpPr>
        <p:spPr>
          <a:xfrm>
            <a:off x="1219200" y="990600"/>
            <a:ext cx="5943600" cy="3733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p>
            <a:pPr algn="ctr" eaLnBrk="0" hangingPunct="0"/>
            <a:r>
              <a:rPr lang="en-US" sz="6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Cây đào</a:t>
            </a:r>
            <a:endParaRPr lang="en-US" sz="6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5605" name="Picture 5" descr="FLOWERS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0" y="4114800"/>
            <a:ext cx="6985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WordArt 6"/>
          <p:cNvSpPr>
            <a:spLocks noTextEdit="1"/>
          </p:cNvSpPr>
          <p:nvPr/>
        </p:nvSpPr>
        <p:spPr>
          <a:xfrm>
            <a:off x="4343400" y="5334000"/>
            <a:ext cx="3581400" cy="11350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Tác giả:</a:t>
            </a:r>
            <a:endParaRPr 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Trần Thị Ngọc Trâm</a:t>
            </a:r>
            <a:endParaRPr 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07" name="Picture 7" descr="FLOWERS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725488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6" name="Picture 8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85422">
            <a:off x="3505200" y="1828800"/>
            <a:ext cx="10668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9" descr="CLOUDY"/>
          <p:cNvPicPr>
            <a:picLocks noChangeAspect="1"/>
          </p:cNvPicPr>
          <p:nvPr/>
        </p:nvPicPr>
        <p:blipFill>
          <a:blip r:embed="rId6">
            <a:lum bright="12000"/>
          </a:blip>
          <a:stretch>
            <a:fillRect/>
          </a:stretch>
        </p:blipFill>
        <p:spPr>
          <a:xfrm>
            <a:off x="457200" y="-228600"/>
            <a:ext cx="28194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Picture 10" descr="sun14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0" y="0"/>
            <a:ext cx="14287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80" name="cay dao.wma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839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73 -0.09722  L 0.177 -0.09722  L 0.25 0  L 0.25 0.13851  L 0.177 0.23573  L 0.073 0.23573  L 0 0.13851  L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8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vuon Hoa_Dao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16042">
            <a:off x="5562600" y="20574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6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16042">
            <a:off x="5638800" y="29718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43466">
            <a:off x="6176963" y="25082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271406">
            <a:off x="6176963" y="31178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9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53640">
            <a:off x="5942013" y="34290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43466">
            <a:off x="7700963" y="35750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39420">
            <a:off x="7239000" y="35814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45905">
            <a:off x="7239000" y="3124200"/>
            <a:ext cx="812800" cy="66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5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39420">
            <a:off x="8229600" y="24384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6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22119">
            <a:off x="8382000" y="21336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7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82558">
            <a:off x="7620000" y="19812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8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16042">
            <a:off x="4343400" y="23622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9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4751388" y="236696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0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6024563" y="16700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1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68316">
            <a:off x="5792788" y="1612900"/>
            <a:ext cx="571500" cy="465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2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5824538" y="11842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3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24816">
            <a:off x="5443538" y="1031875"/>
            <a:ext cx="509587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4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5610225" y="790575"/>
            <a:ext cx="304800" cy="24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5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8077200" y="1524000"/>
            <a:ext cx="433388" cy="35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6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8339138" y="14890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7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6024">
            <a:off x="7958138" y="1152525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8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8153400" y="533400"/>
            <a:ext cx="433388" cy="35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9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8569325" y="5746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0" name="Picture 2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4343400" y="3276600"/>
            <a:ext cx="433388" cy="35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1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4419600" y="29718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2" name="Pictur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3935413" y="1830388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3" name="Picture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3425825" y="1579563"/>
            <a:ext cx="454025" cy="37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4" name="Picture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24816">
            <a:off x="3581400" y="1981200"/>
            <a:ext cx="509588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5" name="Picture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3048000" y="23622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6" name="Picture 3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3419475" y="2635250"/>
            <a:ext cx="546100" cy="446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7" name="Picture 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4867">
            <a:off x="2895600" y="16764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8" name="Picture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2743200" y="23622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9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3794125" y="2919413"/>
            <a:ext cx="60960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60" name="Picture 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3733800" y="25146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61" name="Picture 3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4495800" y="14478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62" name="Picture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2362200" y="19050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63" name="Picture 3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4495800" y="4572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64" name="Picture 4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0231">
            <a:off x="5181600" y="5334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65" name="Picture 4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4572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66" name="Picture 4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81751">
            <a:off x="5257800" y="2286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67" name="Picture 4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4867">
            <a:off x="3863975" y="1371600"/>
            <a:ext cx="304800" cy="24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68" name="Picture 4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6024">
            <a:off x="7086600" y="1447800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69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6024">
            <a:off x="7086600" y="1143000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70" name="Picture 4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66024">
            <a:off x="6400800" y="990600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71" name="Picture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488251">
            <a:off x="6934200" y="228600"/>
            <a:ext cx="339725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72" name="Picture 48" descr="FLOWER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0292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73" name="Picture 49" descr="FLOWER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513" y="5867400"/>
            <a:ext cx="725487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74" name="Picture 50" descr="FLOWER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5715000"/>
            <a:ext cx="74771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75" name="Picture 51" descr="FLOWER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74771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76" name="Picture 52" descr="FLOWER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300" y="4114800"/>
            <a:ext cx="6477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77" name="Picture 53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287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78" name="Picture 54" descr="3d bir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228600"/>
            <a:ext cx="1066800" cy="51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79" name="Picture 55" descr="3d butterfl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959350"/>
            <a:ext cx="762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80" name="Picture 5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933802">
            <a:off x="1447800" y="-533400"/>
            <a:ext cx="6858000" cy="521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81" name="Picture 5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tretch>
            <a:fillRect/>
          </a:stretch>
        </p:blipFill>
        <p:spPr>
          <a:xfrm>
            <a:off x="-2514600" y="3352800"/>
            <a:ext cx="5943600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82" name="Picture 5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662887">
            <a:off x="3886200" y="-990600"/>
            <a:ext cx="8266113" cy="578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83" name="Picture 59" descr="FLOWER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257800"/>
            <a:ext cx="547688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84" name="Picture 60" descr="FLOWER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4102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85" name="Picture 6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468494">
            <a:off x="5567363" y="35750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54" name="Picture 6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772953">
            <a:off x="5029200" y="37338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87" name="Picture 6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22570">
            <a:off x="5888038" y="2582863"/>
            <a:ext cx="615950" cy="50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88" name="Picture 6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59752">
            <a:off x="4849813" y="1874838"/>
            <a:ext cx="539750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89" name="Picture 6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8582">
            <a:off x="7724775" y="2124075"/>
            <a:ext cx="615950" cy="50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90" name="Picture 6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31018">
            <a:off x="4267200" y="2362200"/>
            <a:ext cx="539750" cy="43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91" name="Picture 6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751362">
            <a:off x="5173663" y="2873375"/>
            <a:ext cx="414337" cy="33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92" name="Picture 6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468494">
            <a:off x="7548563" y="327025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61" name="Picture 6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772953">
            <a:off x="7239000" y="3581400"/>
            <a:ext cx="762000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94" name="Picture 7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8377">
            <a:off x="3810000" y="3429000"/>
            <a:ext cx="685800" cy="55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63" name="Picture 7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2098005">
            <a:off x="3822700" y="3308350"/>
            <a:ext cx="1236663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96" name="Picture 7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2667000"/>
            <a:ext cx="2859088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65" name="Text Box 73"/>
          <p:cNvSpPr txBox="1"/>
          <p:nvPr/>
        </p:nvSpPr>
        <p:spPr>
          <a:xfrm>
            <a:off x="4953000" y="4800600"/>
            <a:ext cx="3543300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Cây đào đầu xóm</a:t>
            </a:r>
            <a:endParaRPr sz="4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sz="4800" b="1" dirty="0">
              <a:solidFill>
                <a:srgbClr val="66FF33"/>
              </a:solidFill>
              <a:latin typeface="Arial" panose="020B0604020202020204" pitchFamily="34" charset="0"/>
            </a:endParaRPr>
          </a:p>
        </p:txBody>
      </p:sp>
      <p:sp>
        <p:nvSpPr>
          <p:cNvPr id="59466" name="Text Box 74"/>
          <p:cNvSpPr txBox="1"/>
          <p:nvPr/>
        </p:nvSpPr>
        <p:spPr>
          <a:xfrm>
            <a:off x="5105400" y="5486400"/>
            <a:ext cx="33496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FFFF00"/>
                </a:solidFill>
                <a:latin typeface="Arial" panose="020B0604020202020204" pitchFamily="34" charset="0"/>
              </a:rPr>
              <a:t>Lốm đốm nụ hồng</a:t>
            </a:r>
            <a:r>
              <a:rPr dirty="0">
                <a:latin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26699" name="Picture 75" descr="3d butterfl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5111750"/>
            <a:ext cx="762000" cy="44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0.01665 L 1.94444E-6 -2.3121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5946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5946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5946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5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5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5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-228600" y="0"/>
            <a:ext cx="6781800" cy="708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2800350" y="24130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74491">
            <a:off x="3327400" y="4265613"/>
            <a:ext cx="712788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79503">
            <a:off x="3532188" y="3630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7788" y="25638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120856">
            <a:off x="3836988" y="4392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87949">
            <a:off x="534988" y="4795838"/>
            <a:ext cx="415925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91877">
            <a:off x="2312988" y="50022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592252">
            <a:off x="2617788" y="5154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669757">
            <a:off x="1550988" y="5154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79503">
            <a:off x="1779588" y="4773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79503">
            <a:off x="1855788" y="36306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3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671828">
            <a:off x="1524000" y="3810000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4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0810">
            <a:off x="2312988" y="42402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5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79503">
            <a:off x="2541588" y="34782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6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37328">
            <a:off x="3227388" y="30210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7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623358">
            <a:off x="4249738" y="2713038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8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5842">
            <a:off x="2852738" y="1379538"/>
            <a:ext cx="255587" cy="20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9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35301">
            <a:off x="2735263" y="1757363"/>
            <a:ext cx="407987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0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11595">
            <a:off x="3836988" y="5230813"/>
            <a:ext cx="533400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1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152979">
            <a:off x="4071938" y="53752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2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0810">
            <a:off x="925513" y="511175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3" name="Picture 25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9150" cy="70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4" name="Picture 26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1676400"/>
            <a:ext cx="762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5" name="Picture 27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810000"/>
            <a:ext cx="762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8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3471863" y="4143375"/>
            <a:ext cx="835025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7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6096000" y="-838200"/>
            <a:ext cx="4800600" cy="576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0" name="Picture 3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3886200" y="3810000"/>
            <a:ext cx="1524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9" name="Picture 3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4572000" y="3028950"/>
            <a:ext cx="3429000" cy="382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80" name="Picture 3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0600" y="3657600"/>
            <a:ext cx="2197100" cy="340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3" name="Picture 3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30592">
            <a:off x="8231188" y="2900363"/>
            <a:ext cx="1074737" cy="121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4" name="Rectangle 34"/>
          <p:cNvSpPr/>
          <p:nvPr/>
        </p:nvSpPr>
        <p:spPr>
          <a:xfrm>
            <a:off x="3505200" y="6338888"/>
            <a:ext cx="45624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M</a:t>
            </a:r>
            <a:r>
              <a:rPr sz="2800" b="1" dirty="0">
                <a:solidFill>
                  <a:srgbClr val="66FF33"/>
                </a:solidFill>
                <a:latin typeface="Arial" panose="020B0604020202020204" pitchFamily="34" charset="0"/>
              </a:rPr>
              <a:t>ùa</a:t>
            </a:r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 đào mau nở</a:t>
            </a:r>
            <a:endParaRPr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61475" name="Text Box 35"/>
          <p:cNvSpPr txBox="1"/>
          <p:nvPr/>
        </p:nvSpPr>
        <p:spPr>
          <a:xfrm>
            <a:off x="3581400" y="5715000"/>
            <a:ext cx="36036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Chúng em chỉ mong</a:t>
            </a:r>
            <a:endParaRPr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pic>
        <p:nvPicPr>
          <p:cNvPr id="61476" name="Picture 3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2757488" y="4810125"/>
            <a:ext cx="982662" cy="1009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555 L 1.11022E-16 -4.62428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5723E-6 L -0.0125 -0.0277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4" grpId="0"/>
      <p:bldP spid="614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vuon Hoa_Dao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0" y="-228600"/>
            <a:ext cx="6781800" cy="708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520481">
            <a:off x="1752600" y="4419600"/>
            <a:ext cx="1524000" cy="1319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534097">
            <a:off x="2827338" y="4792663"/>
            <a:ext cx="11271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50292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2514600" y="4343400"/>
            <a:ext cx="122555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692996">
            <a:off x="4313238" y="4745038"/>
            <a:ext cx="762000" cy="620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-2520481">
            <a:off x="3657600" y="4343400"/>
            <a:ext cx="9906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3657600" y="3505200"/>
            <a:ext cx="892175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5" name="Picture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2895600"/>
            <a:ext cx="817563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285456">
            <a:off x="3048000" y="20574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423968">
            <a:off x="2219325" y="2200275"/>
            <a:ext cx="9906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354254">
            <a:off x="4886325" y="4714875"/>
            <a:ext cx="9906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9624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8" name="Picture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5105400" y="4419600"/>
            <a:ext cx="59372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9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536400">
            <a:off x="1752600" y="4724400"/>
            <a:ext cx="7429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0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1447800" y="38862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1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0480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2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32766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3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1242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4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430232">
            <a:off x="4508500" y="3457575"/>
            <a:ext cx="7429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5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24384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6" name="Picture 2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28956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7" name="Picture 2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11430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8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12954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9" name="Picture 27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1828800"/>
            <a:ext cx="334963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0" name="Picture 2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1676400" y="19050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1" name="Picture 2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17526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2" name="Picture 3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038600"/>
            <a:ext cx="40798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3" name="Picture 3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886200"/>
            <a:ext cx="185738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4" name="Pictur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38342">
            <a:off x="4648200" y="2819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5" name="Pictur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14774">
            <a:off x="3657600" y="27432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6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4938713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7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65638">
            <a:off x="4156075" y="3235325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8" name="Picture 3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538" y="4495800"/>
            <a:ext cx="1262062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9" name="Picture 3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8131175" y="2617788"/>
            <a:ext cx="455613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10" name="Picture 3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8475663" y="3048000"/>
            <a:ext cx="668337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11" name="Picture 39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8504238" y="1924050"/>
            <a:ext cx="519112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12" name="Picture 4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496175" y="215265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13" name="Picture 4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979664">
            <a:off x="8575675" y="6985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14" name="Picture 4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467600" y="35052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15" name="Picture 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-1324001">
            <a:off x="6858000" y="2971800"/>
            <a:ext cx="9906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16" name="Picture 44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315200" y="35052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17" name="Picture 45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620000" y="36576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18" name="Picture 46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862888" y="1609725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19" name="Picture 4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55545">
            <a:off x="7467600" y="17526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0" name="Picture 48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239000" y="114300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1" name="Picture 49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8847138" y="152400"/>
            <a:ext cx="296862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2" name="Picture 50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543800" y="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3" name="Picture 5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54183">
            <a:off x="8221663" y="449263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4" name="Picture 5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4829175" y="23050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5" name="Picture 53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2862263" y="409575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6" name="Picture 5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581775" y="7048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7" name="Picture 55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719888" y="1762125"/>
            <a:ext cx="369887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8" name="Picture 56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486400" y="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9" name="Picture 57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453063" y="1704975"/>
            <a:ext cx="22225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30" name="Picture 58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819775" y="25336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31" name="Picture 59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019800" y="320040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32" name="Picture 60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324600" y="4419600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33" name="Picture 61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2390775" y="34480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34" name="Picture 6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304800" y="335280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35" name="Picture 6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657975" y="27622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36" name="Picture 6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4676775" y="857250"/>
            <a:ext cx="2968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37" name="Picture 65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4953000" y="2638425"/>
            <a:ext cx="3724275" cy="421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38" name="Picture 6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3528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39" name="Picture 67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0" y="2895600"/>
            <a:ext cx="2859088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532" name="Picture 68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2133600" y="3200400"/>
            <a:ext cx="1084263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533" name="Picture 69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2819400" y="3098800"/>
            <a:ext cx="1066800" cy="788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534" name="Picture 7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2438400" y="2587625"/>
            <a:ext cx="1905000" cy="140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535" name="Text Box 71"/>
          <p:cNvSpPr txBox="1"/>
          <p:nvPr/>
        </p:nvSpPr>
        <p:spPr>
          <a:xfrm>
            <a:off x="3733800" y="5562600"/>
            <a:ext cx="37655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1" dirty="0">
                <a:solidFill>
                  <a:srgbClr val="00FF00"/>
                </a:solidFill>
                <a:latin typeface="Arial" panose="020B0604020202020204" pitchFamily="34" charset="0"/>
              </a:rPr>
              <a:t>Bông đào nho nhỏ</a:t>
            </a:r>
            <a:endParaRPr sz="32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62536" name="Text Box 72"/>
          <p:cNvSpPr txBox="1"/>
          <p:nvPr/>
        </p:nvSpPr>
        <p:spPr>
          <a:xfrm>
            <a:off x="3581400" y="6096000"/>
            <a:ext cx="40782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Cánh đào hồng tươi</a:t>
            </a:r>
            <a:endParaRPr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02775 L -3.33333E-6 1.73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35" grpId="0"/>
      <p:bldP spid="625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52800"/>
            <a:ext cx="4114800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8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6858000" y="2362200"/>
            <a:ext cx="1227138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9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125374">
            <a:off x="1538288" y="2867025"/>
            <a:ext cx="912812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5029200" y="25146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26153">
            <a:off x="5408613" y="2438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12945">
            <a:off x="3997325" y="24796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4495800" y="2819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142766">
            <a:off x="6475413" y="31242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7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6553200" y="11430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8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4719638" y="1055688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9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0057">
            <a:off x="3114675" y="1960563"/>
            <a:ext cx="304800" cy="249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0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014182">
            <a:off x="3124200" y="28194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9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4343400" y="2743200"/>
            <a:ext cx="1789113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2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3063446">
            <a:off x="3825875" y="1582738"/>
            <a:ext cx="1376363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3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125374">
            <a:off x="1230313" y="903288"/>
            <a:ext cx="930275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4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063446">
            <a:off x="5883275" y="1658938"/>
            <a:ext cx="919163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5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063446">
            <a:off x="7102475" y="1112838"/>
            <a:ext cx="995363" cy="103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6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1930400" y="814388"/>
            <a:ext cx="10414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7" name="Picture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4267200" y="0"/>
            <a:ext cx="6699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8" name="Picture 2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5029200" y="1371600"/>
            <a:ext cx="893763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9" name="Picture 2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124200"/>
            <a:ext cx="990600" cy="91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0" name="Picture 2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506538"/>
            <a:ext cx="762000" cy="706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1" name="Picture 2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67000"/>
            <a:ext cx="990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2" name="Picture 2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6088" y="1447800"/>
            <a:ext cx="1077912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3" name="Picture 2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365344">
            <a:off x="8229600" y="2514600"/>
            <a:ext cx="1227138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4" name="Picture 2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2971800"/>
            <a:ext cx="966788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5" name="Picture 2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3429000" y="914400"/>
            <a:ext cx="6699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6" name="Picture 3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2438400" y="1981200"/>
            <a:ext cx="893763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7" name="Picture 3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6619875" y="142875"/>
            <a:ext cx="744538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8" name="Picture 3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1711">
            <a:off x="4953000" y="0"/>
            <a:ext cx="1042988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9" name="Picture 33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4419600"/>
            <a:ext cx="1038225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30" name="Picture 34" descr="3d butterfly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485422">
            <a:off x="1638300" y="925513"/>
            <a:ext cx="10668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219" name="Picture 35" descr="3d butterfly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04930">
            <a:off x="6507163" y="1408113"/>
            <a:ext cx="914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32" name="Picture 36" descr="FLOWERS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95600" y="49530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33" name="Picture 37" descr="FLOWERS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52800" y="49530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34" name="Picture 38" descr="3d bird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-236537">
            <a:off x="1447800" y="0"/>
            <a:ext cx="1066800" cy="51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35" name="Picture 39" descr="sun14[1]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762000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36" name="Picture 40" descr="FLOWERS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00800" y="4114800"/>
            <a:ext cx="6096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37" name="Picture 41" descr="FLOWERS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43600" y="4038600"/>
            <a:ext cx="44608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38" name="Picture 4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4343400"/>
            <a:ext cx="1038225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227" name="Picture 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125374">
            <a:off x="1057275" y="2055813"/>
            <a:ext cx="1747838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40" name="Picture 44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1524000" y="3657600"/>
            <a:ext cx="3810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229" name="Picture 45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2133600" y="2895600"/>
            <a:ext cx="1752600" cy="173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42" name="Picture 46" descr="FLOWERS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52600" y="5876925"/>
            <a:ext cx="1143000" cy="98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231" name="Picture 47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5638800" y="3733800"/>
            <a:ext cx="1219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44" name="Picture 48" descr="FLOWERS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81600" y="6019800"/>
            <a:ext cx="74771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233" name="Picture 49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3999"/>
          </a:blip>
          <a:stretch>
            <a:fillRect/>
          </a:stretch>
        </p:blipFill>
        <p:spPr>
          <a:xfrm>
            <a:off x="7620000" y="3124200"/>
            <a:ext cx="1371600" cy="120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46" name="Picture 50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3999"/>
          </a:blip>
          <a:stretch>
            <a:fillRect/>
          </a:stretch>
        </p:blipFill>
        <p:spPr>
          <a:xfrm>
            <a:off x="6248400" y="3505200"/>
            <a:ext cx="3095625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235" name="Picture 51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6172200" y="3200400"/>
            <a:ext cx="1752600" cy="1217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236" name="Text Box 52"/>
          <p:cNvSpPr txBox="1"/>
          <p:nvPr/>
        </p:nvSpPr>
        <p:spPr>
          <a:xfrm>
            <a:off x="3733800" y="5105400"/>
            <a:ext cx="394017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600" b="1" dirty="0">
                <a:solidFill>
                  <a:srgbClr val="FFFF00"/>
                </a:solidFill>
                <a:latin typeface="Arial" panose="020B0604020202020204" pitchFamily="34" charset="0"/>
              </a:rPr>
              <a:t>Hễ thấy hoa cười</a:t>
            </a:r>
            <a:endParaRPr sz="3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3237" name="Text Box 53"/>
          <p:cNvSpPr txBox="1"/>
          <p:nvPr/>
        </p:nvSpPr>
        <p:spPr>
          <a:xfrm>
            <a:off x="4267200" y="5867400"/>
            <a:ext cx="31765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Đúng là tết đến</a:t>
            </a:r>
            <a:r>
              <a:rPr dirty="0">
                <a:latin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5723E-6 L -0.0125 -0.027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3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3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3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3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3237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3237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3237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711E-6 L 0.0125 0.0043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3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046 L 1.11022E-16 -2.31214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3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C 3.33333E-6 0.00185 0.00173 0.00347 0.00434 0.0037 C 0.00642 0.0037 0.00798 0.00277 0.00816 0.00185 C 0.00816 0.00069 0.00642 -0.00023 0.00434 -0.00023 C 0.0033 -0.00023 0.00243 -0.00023 0.00173 2.02312E-6 C 0.00086 0.00046 0.00017 0.00139 0.00017 0.00231 C 0.00017 0.00277 0.00034 0.00347 0.00069 0.0037 C 0.00139 0.00485 0.00277 0.00555 0.00416 0.00555 C 0.00607 0.00578 0.00746 0.00485 0.00746 0.00393 C 0.00764 0.00277 0.00607 0.00185 0.00434 0.00185 C 0.00347 0.00185 0.0026 0.00185 0.00191 0.00231 C 0.00121 0.00277 0.00052 0.0037 0.00052 0.00439 C 0.00052 0.00485 0.00086 0.00532 0.00104 0.00578 C 0.00156 0.00647 0.00277 0.0074 0.00416 0.0074 C 0.0059 0.0074 0.00711 0.0067 0.00711 0.00578 C 0.00711 0.00485 0.0059 0.00416 0.00416 0.00416 C 0.00347 0.00393 0.0026 0.00416 0.00208 0.00439 C 0.00139 0.00485 0.00104 0.00555 0.00104 0.00647 C 0.00104 0.0067 0.00121 0.00717 0.00121 0.0074 C 0.00173 0.00832 0.00295 0.00878 0.00416 0.00902 C 0.00573 0.00902 0.00677 0.00832 0.00677 0.0074 C 0.00677 0.0067 0.00573 0.00601 0.00416 0.00601 C 0.00347 0.00601 0.00277 0.00601 0.00243 0.00624 C 0.00156 0.00647 0.00121 0.0074 0.00121 0.00809 C 0.00121 0.00832 0.00139 0.00878 0.00156 0.00902 C 0.00208 0.00971 0.00312 0.01017 0.00399 0.01017 C 0.00538 0.0104 0.00659 0.00994 0.00659 0.00925 C 0.00659 0.00832 0.00538 0.00786 0.00416 0.00763 C 0.00347 0.00763 0.00277 0.00786 0.00243 0.00809 C 0.00173 0.00832 0.00139 0.00878 0.00139 0.00948 C 0.00139 0.00994 0.00156 0.01017 0.00173 0.01063 C 0.00225 0.0111 0.00312 0.01156 0.00399 0.01156 C 0.00538 0.01156 0.00642 0.0111 0.00642 0.01063 C 0.00642 0.00994 0.00538 0.00925 0.00399 0.00925 C 0.00364 0.00925 0.00312 0.00925 0.0026 0.00948 C 0.00208 0.00971 0.00173 0.01017 0.00173 0.01087 C 0.00173 0.0111 0.00173 0.01156 0.00208 0.01179 C 0.00243 0.01248 0.00312 0.01271 0.00399 0.01295 C 0.00521 0.01295 0.00607 0.01248 0.00607 0.01179 C 0.00607 0.0111 0.00538 0.01063 0.00399 0.01063 C 0.00364 0.01063 0.00312 0.01063 0.00277 0.01087 C 0.00225 0.0111 0.00191 0.01156 0.00191 0.01202 C 0.00191 0.01248 0.00208 0.01271 0.00225 0.01295 C 0.0026 0.01341 0.0033 0.01387 0.00399 0.01387 C 0.00503 0.01387 0.0059 0.01341 0.0059 0.01295 C 0.0059 0.01248 0.00503 0.01202 0.00399 0.01179 C 0.00382 0.01179 0.00312 0.01202 0.00277 0.01202 C 0.00243 0.01248 0.00208 0.01271 0.00208 0.01341 C 0.00208 0.01364 0.00225 0.01364 0.00243 0.01387 C 0.00277 0.01433 0.00347 0.0148 0.00399 0.0148 C 0.00503 0.0148 0.00573 0.01456 0.00573 0.01387 C 0.00573 0.01341 0.00503 0.01295 0.00399 0.01295 C 0.00382 0.01295 0.0033 0.01295 0.00295 0.01318 C 0.0026 0.01341 0.00243 0.01387 0.00243 0.01433 C 0.00243 0.01456 0.00243 0.0148 0.0026 0.0148 C 0.00277 0.01526 0.00347 0.01572 0.00399 0.01572 C 0.00486 0.01572 0.00538 0.01526 0.00538 0.0148 C 0.00538 0.01456 0.00486 0.01387 0.00399 0.01387 C 0.00382 0.01387 0.00347 0.0141 0.00312 0.01433 C 0.00277 0.01433 0.0026 0.0148 0.0026 0.01526 C 0.0026 0.01549 0.0026 0.01572 0.0026 0.01595 C 0.00295 0.01618 0.00347 0.01641 0.00399 0.01665 C 0.00468 0.01665 0.00538 0.01618 0.00538 0.01572 C 0.00538 0.01526 0.00468 0.01503 0.00399 0.0148 C 0.00382 0.0148 0.00347 0.01503 0.00312 0.01526 C 0.00277 0.01526 0.0026 0.01572 0.0026 0.01595 C 0.0026 0.01618 0.00277 0.01618 0.00277 0.01665 " pathEditMode="relative" rAng="0" ptsTypes="fffffffffffffffffffffffffffffffffffffffffffffffffffffffffffffffffff">
                                      <p:cBhvr>
                                        <p:cTn id="62" dur="5000" fill="hold"/>
                                        <p:tgtEl>
                                          <p:spTgt spid="93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-0.004  0.012 -0.04528  0.037 -0.04262  C 0.075 -0.03862  0.09 -0.00932  0.125 -0.03862  C 0.147 -0.05594  0.173 -0.09988  0.192 -0.09855  C 0.235 -0.09722  0.244 -0.05194  0.244 -0.01065  C 0.245 0.04794  0.189 0.09722  0.121 0.10255  C 0.052 0.10654  -0.005 0.04395  0 0  Z" pathEditMode="relative" ptsTypes="">
                                      <p:cBhvr>
                                        <p:cTn id="66" dur="2000" fill="hold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dao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4572000"/>
            <a:ext cx="1822450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739730">
            <a:off x="1508125" y="3494088"/>
            <a:ext cx="1555750" cy="159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2819400"/>
            <a:ext cx="1227138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1905000"/>
            <a:ext cx="1227138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505200"/>
            <a:ext cx="1450975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012723">
            <a:off x="1905000" y="1143000"/>
            <a:ext cx="855663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9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962400"/>
            <a:ext cx="1822450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0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3352800"/>
            <a:ext cx="1450975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1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028944">
            <a:off x="5943600" y="2971800"/>
            <a:ext cx="1227138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2514600"/>
            <a:ext cx="1004888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3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81327">
            <a:off x="6575425" y="5013325"/>
            <a:ext cx="1822450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4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063446">
            <a:off x="860425" y="5013325"/>
            <a:ext cx="1822450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4102800">
            <a:off x="5127625" y="5311775"/>
            <a:ext cx="1822450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6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5943600"/>
            <a:ext cx="893763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7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2133600"/>
            <a:ext cx="7810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8" name="Picture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16002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9" name="Picture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39857">
            <a:off x="8534400" y="1447800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0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5334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1" name="Picture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676400"/>
            <a:ext cx="706438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2" name="Picture 2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1447800"/>
            <a:ext cx="59372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3" name="Picture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0480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4" name="Picture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288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5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838727">
            <a:off x="0" y="4572000"/>
            <a:ext cx="5572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6" name="Picture 2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5791200"/>
            <a:ext cx="1266825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7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5562600"/>
            <a:ext cx="17145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8" name="Picture 28" descr="sun14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4200" y="0"/>
            <a:ext cx="1447800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9" name="Picture 29" descr="3d butterfly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4495800"/>
            <a:ext cx="1714500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0" name="Picture 30" descr="3d bird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000" y="0"/>
            <a:ext cx="1066800" cy="51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1" name="Picture 31" descr="3d bird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5800" y="0"/>
            <a:ext cx="838200" cy="403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5"/>
          <p:cNvGrpSpPr/>
          <p:nvPr/>
        </p:nvGrpSpPr>
        <p:grpSpPr>
          <a:xfrm>
            <a:off x="0" y="-152400"/>
            <a:ext cx="2840038" cy="2227263"/>
            <a:chOff x="2928" y="384"/>
            <a:chExt cx="1789" cy="1403"/>
          </a:xfrm>
        </p:grpSpPr>
        <p:sp>
          <p:nvSpPr>
            <p:cNvPr id="31210" name="Oval 36"/>
            <p:cNvSpPr/>
            <p:nvPr/>
          </p:nvSpPr>
          <p:spPr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11" name="Oval 37"/>
            <p:cNvSpPr/>
            <p:nvPr/>
          </p:nvSpPr>
          <p:spPr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12" name="Freeform 38"/>
            <p:cNvSpPr/>
            <p:nvPr/>
          </p:nvSpPr>
          <p:spPr>
            <a:xfrm rot="2711884">
              <a:off x="3846" y="1097"/>
              <a:ext cx="556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1" y="5"/>
                </a:cxn>
                <a:cxn ang="0">
                  <a:pos x="556" y="5"/>
                </a:cxn>
                <a:cxn ang="0">
                  <a:pos x="553" y="21"/>
                </a:cxn>
                <a:cxn ang="0">
                  <a:pos x="358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13" name="Freeform 39"/>
            <p:cNvSpPr/>
            <p:nvPr/>
          </p:nvSpPr>
          <p:spPr>
            <a:xfrm rot="2711884">
              <a:off x="4251" y="139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14" name="Freeform 40"/>
            <p:cNvSpPr/>
            <p:nvPr/>
          </p:nvSpPr>
          <p:spPr>
            <a:xfrm rot="2104081">
              <a:off x="3878" y="1028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12"/>
                </a:cxn>
                <a:cxn ang="0">
                  <a:pos x="185" y="37"/>
                </a:cxn>
                <a:cxn ang="0">
                  <a:pos x="380" y="5"/>
                </a:cxn>
                <a:cxn ang="0">
                  <a:pos x="586" y="5"/>
                </a:cxn>
                <a:cxn ang="0">
                  <a:pos x="583" y="23"/>
                </a:cxn>
                <a:cxn ang="0">
                  <a:pos x="378" y="23"/>
                </a:cxn>
                <a:cxn ang="0">
                  <a:pos x="140" y="65"/>
                </a:cxn>
                <a:cxn ang="0">
                  <a:pos x="0" y="112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15" name="Freeform 41"/>
            <p:cNvSpPr/>
            <p:nvPr/>
          </p:nvSpPr>
          <p:spPr>
            <a:xfrm rot="2104081">
              <a:off x="4359" y="1282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6" y="12"/>
                </a:cxn>
                <a:cxn ang="0">
                  <a:pos x="206" y="45"/>
                </a:cxn>
                <a:cxn ang="0">
                  <a:pos x="287" y="96"/>
                </a:cxn>
                <a:cxn ang="0">
                  <a:pos x="313" y="136"/>
                </a:cxn>
                <a:cxn ang="0">
                  <a:pos x="301" y="175"/>
                </a:cxn>
                <a:cxn ang="0">
                  <a:pos x="283" y="141"/>
                </a:cxn>
                <a:cxn ang="0">
                  <a:pos x="247" y="101"/>
                </a:cxn>
                <a:cxn ang="0">
                  <a:pos x="197" y="66"/>
                </a:cxn>
                <a:cxn ang="0">
                  <a:pos x="103" y="34"/>
                </a:cxn>
                <a:cxn ang="0">
                  <a:pos x="0" y="17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16" name="Freeform 42"/>
            <p:cNvSpPr/>
            <p:nvPr/>
          </p:nvSpPr>
          <p:spPr>
            <a:xfrm rot="1582915">
              <a:off x="3888" y="967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8"/>
                </a:cxn>
                <a:cxn ang="0">
                  <a:pos x="177" y="33"/>
                </a:cxn>
                <a:cxn ang="0">
                  <a:pos x="364" y="5"/>
                </a:cxn>
                <a:cxn ang="0">
                  <a:pos x="561" y="5"/>
                </a:cxn>
                <a:cxn ang="0">
                  <a:pos x="558" y="20"/>
                </a:cxn>
                <a:cxn ang="0">
                  <a:pos x="362" y="20"/>
                </a:cxn>
                <a:cxn ang="0">
                  <a:pos x="134" y="57"/>
                </a:cxn>
                <a:cxn ang="0">
                  <a:pos x="0" y="9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17" name="Freeform 43"/>
            <p:cNvSpPr/>
            <p:nvPr/>
          </p:nvSpPr>
          <p:spPr>
            <a:xfrm rot="1582915">
              <a:off x="4388" y="1157"/>
              <a:ext cx="301" cy="154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3" y="11"/>
                </a:cxn>
                <a:cxn ang="0">
                  <a:pos x="197" y="39"/>
                </a:cxn>
                <a:cxn ang="0">
                  <a:pos x="274" y="84"/>
                </a:cxn>
                <a:cxn ang="0">
                  <a:pos x="299" y="119"/>
                </a:cxn>
                <a:cxn ang="0">
                  <a:pos x="287" y="153"/>
                </a:cxn>
                <a:cxn ang="0">
                  <a:pos x="270" y="123"/>
                </a:cxn>
                <a:cxn ang="0">
                  <a:pos x="236" y="88"/>
                </a:cxn>
                <a:cxn ang="0">
                  <a:pos x="189" y="58"/>
                </a:cxn>
                <a:cxn ang="0">
                  <a:pos x="99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18" name="Freeform 44"/>
            <p:cNvSpPr/>
            <p:nvPr/>
          </p:nvSpPr>
          <p:spPr>
            <a:xfrm rot="1080363">
              <a:off x="3897" y="903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8"/>
                </a:cxn>
                <a:cxn ang="0">
                  <a:pos x="171" y="36"/>
                </a:cxn>
                <a:cxn ang="0">
                  <a:pos x="352" y="5"/>
                </a:cxn>
                <a:cxn ang="0">
                  <a:pos x="542" y="5"/>
                </a:cxn>
                <a:cxn ang="0">
                  <a:pos x="539" y="22"/>
                </a:cxn>
                <a:cxn ang="0">
                  <a:pos x="349" y="22"/>
                </a:cxn>
                <a:cxn ang="0">
                  <a:pos x="130" y="63"/>
                </a:cxn>
                <a:cxn ang="0">
                  <a:pos x="0" y="10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19" name="Freeform 45"/>
            <p:cNvSpPr/>
            <p:nvPr/>
          </p:nvSpPr>
          <p:spPr>
            <a:xfrm rot="1080363">
              <a:off x="4405" y="1033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0" y="12"/>
                </a:cxn>
                <a:cxn ang="0">
                  <a:pos x="190" y="43"/>
                </a:cxn>
                <a:cxn ang="0">
                  <a:pos x="265" y="93"/>
                </a:cxn>
                <a:cxn ang="0">
                  <a:pos x="289" y="131"/>
                </a:cxn>
                <a:cxn ang="0">
                  <a:pos x="278" y="169"/>
                </a:cxn>
                <a:cxn ang="0">
                  <a:pos x="261" y="136"/>
                </a:cxn>
                <a:cxn ang="0">
                  <a:pos x="228" y="98"/>
                </a:cxn>
                <a:cxn ang="0">
                  <a:pos x="182" y="64"/>
                </a:cxn>
                <a:cxn ang="0">
                  <a:pos x="96" y="33"/>
                </a:cxn>
                <a:cxn ang="0">
                  <a:pos x="0" y="16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20" name="Freeform 46"/>
            <p:cNvSpPr/>
            <p:nvPr/>
          </p:nvSpPr>
          <p:spPr>
            <a:xfrm rot="463793">
              <a:off x="3908" y="832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58" y="34"/>
                </a:cxn>
                <a:cxn ang="0">
                  <a:pos x="324" y="5"/>
                </a:cxn>
                <a:cxn ang="0">
                  <a:pos x="499" y="5"/>
                </a:cxn>
                <a:cxn ang="0">
                  <a:pos x="496" y="21"/>
                </a:cxn>
                <a:cxn ang="0">
                  <a:pos x="322" y="21"/>
                </a:cxn>
                <a:cxn ang="0">
                  <a:pos x="119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21" name="Freeform 47"/>
            <p:cNvSpPr/>
            <p:nvPr/>
          </p:nvSpPr>
          <p:spPr>
            <a:xfrm rot="463793">
              <a:off x="4397" y="886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3" y="11"/>
                </a:cxn>
                <a:cxn ang="0">
                  <a:pos x="175" y="40"/>
                </a:cxn>
                <a:cxn ang="0">
                  <a:pos x="244" y="86"/>
                </a:cxn>
                <a:cxn ang="0">
                  <a:pos x="266" y="122"/>
                </a:cxn>
                <a:cxn ang="0">
                  <a:pos x="256" y="157"/>
                </a:cxn>
                <a:cxn ang="0">
                  <a:pos x="241" y="126"/>
                </a:cxn>
                <a:cxn ang="0">
                  <a:pos x="210" y="91"/>
                </a:cxn>
                <a:cxn ang="0">
                  <a:pos x="168" y="59"/>
                </a:cxn>
                <a:cxn ang="0">
                  <a:pos x="8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22" name="Freeform 48"/>
            <p:cNvSpPr/>
            <p:nvPr/>
          </p:nvSpPr>
          <p:spPr>
            <a:xfrm rot="-84182">
              <a:off x="3916" y="791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1"/>
                </a:cxn>
                <a:cxn ang="0">
                  <a:pos x="143" y="24"/>
                </a:cxn>
                <a:cxn ang="0">
                  <a:pos x="295" y="3"/>
                </a:cxn>
                <a:cxn ang="0">
                  <a:pos x="454" y="3"/>
                </a:cxn>
                <a:cxn ang="0">
                  <a:pos x="451" y="15"/>
                </a:cxn>
                <a:cxn ang="0">
                  <a:pos x="293" y="15"/>
                </a:cxn>
                <a:cxn ang="0">
                  <a:pos x="109" y="41"/>
                </a:cxn>
                <a:cxn ang="0">
                  <a:pos x="0" y="7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23" name="Freeform 49"/>
            <p:cNvSpPr/>
            <p:nvPr/>
          </p:nvSpPr>
          <p:spPr>
            <a:xfrm rot="-84182">
              <a:off x="4367" y="785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7" y="8"/>
                </a:cxn>
                <a:cxn ang="0">
                  <a:pos x="160" y="28"/>
                </a:cxn>
                <a:cxn ang="0">
                  <a:pos x="222" y="61"/>
                </a:cxn>
                <a:cxn ang="0">
                  <a:pos x="242" y="85"/>
                </a:cxn>
                <a:cxn ang="0">
                  <a:pos x="233" y="110"/>
                </a:cxn>
                <a:cxn ang="0">
                  <a:pos x="219" y="89"/>
                </a:cxn>
                <a:cxn ang="0">
                  <a:pos x="192" y="64"/>
                </a:cxn>
                <a:cxn ang="0">
                  <a:pos x="153" y="42"/>
                </a:cxn>
                <a:cxn ang="0">
                  <a:pos x="8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24" name="Freeform 50"/>
            <p:cNvSpPr/>
            <p:nvPr/>
          </p:nvSpPr>
          <p:spPr>
            <a:xfrm rot="-802576">
              <a:off x="3901" y="740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25" name="Freeform 51"/>
            <p:cNvSpPr/>
            <p:nvPr/>
          </p:nvSpPr>
          <p:spPr>
            <a:xfrm rot="-802576">
              <a:off x="4295" y="672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7"/>
                </a:cxn>
                <a:cxn ang="0">
                  <a:pos x="195" y="59"/>
                </a:cxn>
                <a:cxn ang="0">
                  <a:pos x="212" y="83"/>
                </a:cxn>
                <a:cxn ang="0">
                  <a:pos x="204" y="107"/>
                </a:cxn>
                <a:cxn ang="0">
                  <a:pos x="192" y="86"/>
                </a:cxn>
                <a:cxn ang="0">
                  <a:pos x="168" y="62"/>
                </a:cxn>
                <a:cxn ang="0">
                  <a:pos x="134" y="40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26" name="Freeform 52"/>
            <p:cNvSpPr/>
            <p:nvPr/>
          </p:nvSpPr>
          <p:spPr>
            <a:xfrm rot="-2711884" flipH="1">
              <a:off x="3235" y="1137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27" name="Freeform 53"/>
            <p:cNvSpPr/>
            <p:nvPr/>
          </p:nvSpPr>
          <p:spPr>
            <a:xfrm rot="-2711884" flipH="1">
              <a:off x="3087" y="143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28" name="Freeform 54"/>
            <p:cNvSpPr/>
            <p:nvPr/>
          </p:nvSpPr>
          <p:spPr>
            <a:xfrm rot="-2104081" flipH="1">
              <a:off x="3160" y="1085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12"/>
                </a:cxn>
                <a:cxn ang="0">
                  <a:pos x="185" y="37"/>
                </a:cxn>
                <a:cxn ang="0">
                  <a:pos x="380" y="5"/>
                </a:cxn>
                <a:cxn ang="0">
                  <a:pos x="586" y="5"/>
                </a:cxn>
                <a:cxn ang="0">
                  <a:pos x="583" y="23"/>
                </a:cxn>
                <a:cxn ang="0">
                  <a:pos x="378" y="23"/>
                </a:cxn>
                <a:cxn ang="0">
                  <a:pos x="140" y="65"/>
                </a:cxn>
                <a:cxn ang="0">
                  <a:pos x="0" y="112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29" name="Freeform 55"/>
            <p:cNvSpPr/>
            <p:nvPr/>
          </p:nvSpPr>
          <p:spPr>
            <a:xfrm rot="-2104081" flipH="1">
              <a:off x="2950" y="1339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6" y="12"/>
                </a:cxn>
                <a:cxn ang="0">
                  <a:pos x="206" y="45"/>
                </a:cxn>
                <a:cxn ang="0">
                  <a:pos x="287" y="96"/>
                </a:cxn>
                <a:cxn ang="0">
                  <a:pos x="313" y="136"/>
                </a:cxn>
                <a:cxn ang="0">
                  <a:pos x="301" y="175"/>
                </a:cxn>
                <a:cxn ang="0">
                  <a:pos x="283" y="141"/>
                </a:cxn>
                <a:cxn ang="0">
                  <a:pos x="247" y="101"/>
                </a:cxn>
                <a:cxn ang="0">
                  <a:pos x="197" y="66"/>
                </a:cxn>
                <a:cxn ang="0">
                  <a:pos x="103" y="34"/>
                </a:cxn>
                <a:cxn ang="0">
                  <a:pos x="0" y="17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30" name="Freeform 56"/>
            <p:cNvSpPr/>
            <p:nvPr/>
          </p:nvSpPr>
          <p:spPr>
            <a:xfrm rot="-1582915" flipH="1">
              <a:off x="3175" y="1025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8"/>
                </a:cxn>
                <a:cxn ang="0">
                  <a:pos x="177" y="33"/>
                </a:cxn>
                <a:cxn ang="0">
                  <a:pos x="364" y="5"/>
                </a:cxn>
                <a:cxn ang="0">
                  <a:pos x="561" y="5"/>
                </a:cxn>
                <a:cxn ang="0">
                  <a:pos x="558" y="20"/>
                </a:cxn>
                <a:cxn ang="0">
                  <a:pos x="362" y="20"/>
                </a:cxn>
                <a:cxn ang="0">
                  <a:pos x="134" y="57"/>
                </a:cxn>
                <a:cxn ang="0">
                  <a:pos x="0" y="9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31" name="Freeform 57"/>
            <p:cNvSpPr/>
            <p:nvPr/>
          </p:nvSpPr>
          <p:spPr>
            <a:xfrm rot="-1582915" flipH="1">
              <a:off x="2935" y="1215"/>
              <a:ext cx="301" cy="15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3" y="11"/>
                </a:cxn>
                <a:cxn ang="0">
                  <a:pos x="197" y="39"/>
                </a:cxn>
                <a:cxn ang="0">
                  <a:pos x="274" y="84"/>
                </a:cxn>
                <a:cxn ang="0">
                  <a:pos x="299" y="118"/>
                </a:cxn>
                <a:cxn ang="0">
                  <a:pos x="287" y="152"/>
                </a:cxn>
                <a:cxn ang="0">
                  <a:pos x="270" y="122"/>
                </a:cxn>
                <a:cxn ang="0">
                  <a:pos x="236" y="88"/>
                </a:cxn>
                <a:cxn ang="0">
                  <a:pos x="189" y="57"/>
                </a:cxn>
                <a:cxn ang="0">
                  <a:pos x="99" y="29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32" name="Freeform 58"/>
            <p:cNvSpPr/>
            <p:nvPr/>
          </p:nvSpPr>
          <p:spPr>
            <a:xfrm rot="-1080363" flipH="1">
              <a:off x="3185" y="961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8"/>
                </a:cxn>
                <a:cxn ang="0">
                  <a:pos x="171" y="36"/>
                </a:cxn>
                <a:cxn ang="0">
                  <a:pos x="352" y="5"/>
                </a:cxn>
                <a:cxn ang="0">
                  <a:pos x="542" y="5"/>
                </a:cxn>
                <a:cxn ang="0">
                  <a:pos x="539" y="22"/>
                </a:cxn>
                <a:cxn ang="0">
                  <a:pos x="349" y="22"/>
                </a:cxn>
                <a:cxn ang="0">
                  <a:pos x="130" y="63"/>
                </a:cxn>
                <a:cxn ang="0">
                  <a:pos x="0" y="10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33" name="Freeform 59"/>
            <p:cNvSpPr/>
            <p:nvPr/>
          </p:nvSpPr>
          <p:spPr>
            <a:xfrm rot="-1080363" flipH="1">
              <a:off x="2928" y="1090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0" y="12"/>
                </a:cxn>
                <a:cxn ang="0">
                  <a:pos x="190" y="43"/>
                </a:cxn>
                <a:cxn ang="0">
                  <a:pos x="265" y="93"/>
                </a:cxn>
                <a:cxn ang="0">
                  <a:pos x="289" y="131"/>
                </a:cxn>
                <a:cxn ang="0">
                  <a:pos x="278" y="169"/>
                </a:cxn>
                <a:cxn ang="0">
                  <a:pos x="261" y="136"/>
                </a:cxn>
                <a:cxn ang="0">
                  <a:pos x="228" y="98"/>
                </a:cxn>
                <a:cxn ang="0">
                  <a:pos x="182" y="64"/>
                </a:cxn>
                <a:cxn ang="0">
                  <a:pos x="96" y="33"/>
                </a:cxn>
                <a:cxn ang="0">
                  <a:pos x="0" y="16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34" name="Freeform 60"/>
            <p:cNvSpPr/>
            <p:nvPr/>
          </p:nvSpPr>
          <p:spPr>
            <a:xfrm rot="-463793" flipH="1">
              <a:off x="3217" y="889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58" y="34"/>
                </a:cxn>
                <a:cxn ang="0">
                  <a:pos x="324" y="5"/>
                </a:cxn>
                <a:cxn ang="0">
                  <a:pos x="499" y="5"/>
                </a:cxn>
                <a:cxn ang="0">
                  <a:pos x="496" y="21"/>
                </a:cxn>
                <a:cxn ang="0">
                  <a:pos x="322" y="21"/>
                </a:cxn>
                <a:cxn ang="0">
                  <a:pos x="119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35" name="Freeform 61"/>
            <p:cNvSpPr/>
            <p:nvPr/>
          </p:nvSpPr>
          <p:spPr>
            <a:xfrm rot="-463793" flipH="1">
              <a:off x="2959" y="943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3" y="11"/>
                </a:cxn>
                <a:cxn ang="0">
                  <a:pos x="175" y="40"/>
                </a:cxn>
                <a:cxn ang="0">
                  <a:pos x="244" y="86"/>
                </a:cxn>
                <a:cxn ang="0">
                  <a:pos x="266" y="122"/>
                </a:cxn>
                <a:cxn ang="0">
                  <a:pos x="256" y="157"/>
                </a:cxn>
                <a:cxn ang="0">
                  <a:pos x="241" y="126"/>
                </a:cxn>
                <a:cxn ang="0">
                  <a:pos x="210" y="91"/>
                </a:cxn>
                <a:cxn ang="0">
                  <a:pos x="168" y="59"/>
                </a:cxn>
                <a:cxn ang="0">
                  <a:pos x="8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36" name="Freeform 62"/>
            <p:cNvSpPr/>
            <p:nvPr/>
          </p:nvSpPr>
          <p:spPr>
            <a:xfrm rot="84182" flipH="1">
              <a:off x="3254" y="848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1"/>
                </a:cxn>
                <a:cxn ang="0">
                  <a:pos x="143" y="24"/>
                </a:cxn>
                <a:cxn ang="0">
                  <a:pos x="295" y="3"/>
                </a:cxn>
                <a:cxn ang="0">
                  <a:pos x="454" y="3"/>
                </a:cxn>
                <a:cxn ang="0">
                  <a:pos x="451" y="15"/>
                </a:cxn>
                <a:cxn ang="0">
                  <a:pos x="293" y="15"/>
                </a:cxn>
                <a:cxn ang="0">
                  <a:pos x="109" y="41"/>
                </a:cxn>
                <a:cxn ang="0">
                  <a:pos x="0" y="7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37" name="Freeform 63"/>
            <p:cNvSpPr/>
            <p:nvPr/>
          </p:nvSpPr>
          <p:spPr>
            <a:xfrm rot="84182" flipH="1">
              <a:off x="3013" y="842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7" y="8"/>
                </a:cxn>
                <a:cxn ang="0">
                  <a:pos x="160" y="28"/>
                </a:cxn>
                <a:cxn ang="0">
                  <a:pos x="222" y="61"/>
                </a:cxn>
                <a:cxn ang="0">
                  <a:pos x="242" y="85"/>
                </a:cxn>
                <a:cxn ang="0">
                  <a:pos x="233" y="110"/>
                </a:cxn>
                <a:cxn ang="0">
                  <a:pos x="219" y="89"/>
                </a:cxn>
                <a:cxn ang="0">
                  <a:pos x="192" y="64"/>
                </a:cxn>
                <a:cxn ang="0">
                  <a:pos x="153" y="42"/>
                </a:cxn>
                <a:cxn ang="0">
                  <a:pos x="8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38" name="Freeform 64"/>
            <p:cNvSpPr/>
            <p:nvPr/>
          </p:nvSpPr>
          <p:spPr>
            <a:xfrm rot="802576" flipH="1">
              <a:off x="3324" y="797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39" name="Freeform 65"/>
            <p:cNvSpPr/>
            <p:nvPr/>
          </p:nvSpPr>
          <p:spPr>
            <a:xfrm rot="802576" flipH="1">
              <a:off x="3115" y="729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7"/>
                </a:cxn>
                <a:cxn ang="0">
                  <a:pos x="195" y="59"/>
                </a:cxn>
                <a:cxn ang="0">
                  <a:pos x="212" y="83"/>
                </a:cxn>
                <a:cxn ang="0">
                  <a:pos x="204" y="107"/>
                </a:cxn>
                <a:cxn ang="0">
                  <a:pos x="192" y="86"/>
                </a:cxn>
                <a:cxn ang="0">
                  <a:pos x="168" y="62"/>
                </a:cxn>
                <a:cxn ang="0">
                  <a:pos x="134" y="40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40" name="Freeform 66"/>
            <p:cNvSpPr/>
            <p:nvPr/>
          </p:nvSpPr>
          <p:spPr>
            <a:xfrm rot="1277471" flipH="1">
              <a:off x="3350" y="775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41" name="Freeform 67"/>
            <p:cNvSpPr/>
            <p:nvPr/>
          </p:nvSpPr>
          <p:spPr>
            <a:xfrm rot="1277471" flipH="1">
              <a:off x="3151" y="665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5"/>
                </a:cxn>
                <a:cxn ang="0">
                  <a:pos x="204" y="109"/>
                </a:cxn>
                <a:cxn ang="0">
                  <a:pos x="192" y="88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42" name="Freeform 68"/>
            <p:cNvSpPr/>
            <p:nvPr/>
          </p:nvSpPr>
          <p:spPr>
            <a:xfrm rot="2028410" flipH="1">
              <a:off x="3394" y="745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43" name="Freeform 69"/>
            <p:cNvSpPr/>
            <p:nvPr/>
          </p:nvSpPr>
          <p:spPr>
            <a:xfrm rot="2028410" flipH="1">
              <a:off x="3222" y="574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4"/>
                </a:cxn>
                <a:cxn ang="0">
                  <a:pos x="204" y="108"/>
                </a:cxn>
                <a:cxn ang="0">
                  <a:pos x="192" y="87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44" name="Freeform 70"/>
            <p:cNvSpPr/>
            <p:nvPr/>
          </p:nvSpPr>
          <p:spPr>
            <a:xfrm rot="2664424" flipH="1">
              <a:off x="3433" y="700"/>
              <a:ext cx="404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8" y="23"/>
                </a:cxn>
                <a:cxn ang="0">
                  <a:pos x="262" y="3"/>
                </a:cxn>
                <a:cxn ang="0">
                  <a:pos x="404" y="3"/>
                </a:cxn>
                <a:cxn ang="0">
                  <a:pos x="402" y="14"/>
                </a:cxn>
                <a:cxn ang="0">
                  <a:pos x="260" y="14"/>
                </a:cxn>
                <a:cxn ang="0">
                  <a:pos x="97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45" name="Freeform 71"/>
            <p:cNvSpPr/>
            <p:nvPr/>
          </p:nvSpPr>
          <p:spPr>
            <a:xfrm rot="2664424" flipH="1">
              <a:off x="3290" y="481"/>
              <a:ext cx="217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2" y="28"/>
                </a:cxn>
                <a:cxn ang="0">
                  <a:pos x="198" y="60"/>
                </a:cxn>
                <a:cxn ang="0">
                  <a:pos x="215" y="84"/>
                </a:cxn>
                <a:cxn ang="0">
                  <a:pos x="207" y="108"/>
                </a:cxn>
                <a:cxn ang="0">
                  <a:pos x="195" y="87"/>
                </a:cxn>
                <a:cxn ang="0">
                  <a:pos x="170" y="63"/>
                </a:cxn>
                <a:cxn ang="0">
                  <a:pos x="136" y="41"/>
                </a:cxn>
                <a:cxn ang="0">
                  <a:pos x="71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46" name="Freeform 72"/>
            <p:cNvSpPr/>
            <p:nvPr/>
          </p:nvSpPr>
          <p:spPr>
            <a:xfrm rot="3473776" flipH="1">
              <a:off x="3518" y="685"/>
              <a:ext cx="356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12" y="23"/>
                </a:cxn>
                <a:cxn ang="0">
                  <a:pos x="231" y="3"/>
                </a:cxn>
                <a:cxn ang="0">
                  <a:pos x="356" y="3"/>
                </a:cxn>
                <a:cxn ang="0">
                  <a:pos x="354" y="14"/>
                </a:cxn>
                <a:cxn ang="0">
                  <a:pos x="230" y="14"/>
                </a:cxn>
                <a:cxn ang="0">
                  <a:pos x="8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47" name="Freeform 73"/>
            <p:cNvSpPr/>
            <p:nvPr/>
          </p:nvSpPr>
          <p:spPr>
            <a:xfrm rot="3473776" flipH="1">
              <a:off x="3438" y="450"/>
              <a:ext cx="191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2" y="8"/>
                </a:cxn>
                <a:cxn ang="0">
                  <a:pos x="125" y="28"/>
                </a:cxn>
                <a:cxn ang="0">
                  <a:pos x="174" y="60"/>
                </a:cxn>
                <a:cxn ang="0">
                  <a:pos x="190" y="84"/>
                </a:cxn>
                <a:cxn ang="0">
                  <a:pos x="182" y="108"/>
                </a:cxn>
                <a:cxn ang="0">
                  <a:pos x="172" y="87"/>
                </a:cxn>
                <a:cxn ang="0">
                  <a:pos x="150" y="63"/>
                </a:cxn>
                <a:cxn ang="0">
                  <a:pos x="120" y="41"/>
                </a:cxn>
                <a:cxn ang="0">
                  <a:pos x="63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48" name="Freeform 74"/>
            <p:cNvSpPr/>
            <p:nvPr/>
          </p:nvSpPr>
          <p:spPr>
            <a:xfrm rot="4126480" flipH="1">
              <a:off x="3576" y="673"/>
              <a:ext cx="342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08" y="23"/>
                </a:cxn>
                <a:cxn ang="0">
                  <a:pos x="222" y="3"/>
                </a:cxn>
                <a:cxn ang="0">
                  <a:pos x="342" y="3"/>
                </a:cxn>
                <a:cxn ang="0">
                  <a:pos x="340" y="14"/>
                </a:cxn>
                <a:cxn ang="0">
                  <a:pos x="220" y="14"/>
                </a:cxn>
                <a:cxn ang="0">
                  <a:pos x="82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49" name="Freeform 75"/>
            <p:cNvSpPr/>
            <p:nvPr/>
          </p:nvSpPr>
          <p:spPr>
            <a:xfrm rot="4126480" flipH="1">
              <a:off x="3540" y="421"/>
              <a:ext cx="18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0" y="8"/>
                </a:cxn>
                <a:cxn ang="0">
                  <a:pos x="120" y="28"/>
                </a:cxn>
                <a:cxn ang="0">
                  <a:pos x="168" y="60"/>
                </a:cxn>
                <a:cxn ang="0">
                  <a:pos x="183" y="84"/>
                </a:cxn>
                <a:cxn ang="0">
                  <a:pos x="176" y="108"/>
                </a:cxn>
                <a:cxn ang="0">
                  <a:pos x="165" y="87"/>
                </a:cxn>
                <a:cxn ang="0">
                  <a:pos x="144" y="63"/>
                </a:cxn>
                <a:cxn ang="0">
                  <a:pos x="115" y="41"/>
                </a:cxn>
                <a:cxn ang="0">
                  <a:pos x="6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50" name="Freeform 76"/>
            <p:cNvSpPr/>
            <p:nvPr/>
          </p:nvSpPr>
          <p:spPr>
            <a:xfrm rot="-1325434">
              <a:off x="3864" y="705"/>
              <a:ext cx="398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8" y="3"/>
                </a:cxn>
                <a:cxn ang="0">
                  <a:pos x="398" y="3"/>
                </a:cxn>
                <a:cxn ang="0">
                  <a:pos x="396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51" name="Freeform 77"/>
            <p:cNvSpPr/>
            <p:nvPr/>
          </p:nvSpPr>
          <p:spPr>
            <a:xfrm rot="-1325434">
              <a:off x="4246" y="592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4"/>
                </a:cxn>
                <a:cxn ang="0">
                  <a:pos x="204" y="108"/>
                </a:cxn>
                <a:cxn ang="0">
                  <a:pos x="192" y="87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52" name="Freeform 78"/>
            <p:cNvSpPr/>
            <p:nvPr/>
          </p:nvSpPr>
          <p:spPr>
            <a:xfrm rot="-1921064">
              <a:off x="3819" y="681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53" name="Freeform 79"/>
            <p:cNvSpPr/>
            <p:nvPr/>
          </p:nvSpPr>
          <p:spPr>
            <a:xfrm rot="-1921064">
              <a:off x="4181" y="518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5"/>
                </a:cxn>
                <a:cxn ang="0">
                  <a:pos x="204" y="109"/>
                </a:cxn>
                <a:cxn ang="0">
                  <a:pos x="192" y="88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54" name="Freeform 80"/>
            <p:cNvSpPr/>
            <p:nvPr/>
          </p:nvSpPr>
          <p:spPr>
            <a:xfrm rot="4578755" flipH="1">
              <a:off x="3631" y="690"/>
              <a:ext cx="332" cy="4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47"/>
                </a:cxn>
                <a:cxn ang="0">
                  <a:pos x="105" y="16"/>
                </a:cxn>
                <a:cxn ang="0">
                  <a:pos x="216" y="2"/>
                </a:cxn>
                <a:cxn ang="0">
                  <a:pos x="332" y="2"/>
                </a:cxn>
                <a:cxn ang="0">
                  <a:pos x="330" y="10"/>
                </a:cxn>
                <a:cxn ang="0">
                  <a:pos x="214" y="10"/>
                </a:cxn>
                <a:cxn ang="0">
                  <a:pos x="79" y="27"/>
                </a:cxn>
                <a:cxn ang="0">
                  <a:pos x="0" y="4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55" name="Freeform 81"/>
            <p:cNvSpPr/>
            <p:nvPr/>
          </p:nvSpPr>
          <p:spPr>
            <a:xfrm rot="4578755" flipH="1">
              <a:off x="3638" y="447"/>
              <a:ext cx="178" cy="7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49" y="5"/>
                </a:cxn>
                <a:cxn ang="0">
                  <a:pos x="116" y="19"/>
                </a:cxn>
                <a:cxn ang="0">
                  <a:pos x="162" y="41"/>
                </a:cxn>
                <a:cxn ang="0">
                  <a:pos x="177" y="58"/>
                </a:cxn>
                <a:cxn ang="0">
                  <a:pos x="170" y="75"/>
                </a:cxn>
                <a:cxn ang="0">
                  <a:pos x="160" y="60"/>
                </a:cxn>
                <a:cxn ang="0">
                  <a:pos x="140" y="43"/>
                </a:cxn>
                <a:cxn ang="0">
                  <a:pos x="112" y="28"/>
                </a:cxn>
                <a:cxn ang="0">
                  <a:pos x="58" y="14"/>
                </a:cxn>
                <a:cxn ang="0">
                  <a:pos x="0" y="7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56" name="Freeform 82"/>
            <p:cNvSpPr/>
            <p:nvPr/>
          </p:nvSpPr>
          <p:spPr>
            <a:xfrm rot="-3857755">
              <a:off x="3715" y="677"/>
              <a:ext cx="343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0"/>
                </a:cxn>
                <a:cxn ang="0">
                  <a:pos x="108" y="20"/>
                </a:cxn>
                <a:cxn ang="0">
                  <a:pos x="223" y="3"/>
                </a:cxn>
                <a:cxn ang="0">
                  <a:pos x="343" y="3"/>
                </a:cxn>
                <a:cxn ang="0">
                  <a:pos x="341" y="12"/>
                </a:cxn>
                <a:cxn ang="0">
                  <a:pos x="221" y="12"/>
                </a:cxn>
                <a:cxn ang="0">
                  <a:pos x="82" y="35"/>
                </a:cxn>
                <a:cxn ang="0">
                  <a:pos x="0" y="6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57" name="Freeform 83"/>
            <p:cNvSpPr/>
            <p:nvPr/>
          </p:nvSpPr>
          <p:spPr>
            <a:xfrm rot="-3857755">
              <a:off x="3925" y="433"/>
              <a:ext cx="184" cy="9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0" y="7"/>
                </a:cxn>
                <a:cxn ang="0">
                  <a:pos x="120" y="24"/>
                </a:cxn>
                <a:cxn ang="0">
                  <a:pos x="168" y="51"/>
                </a:cxn>
                <a:cxn ang="0">
                  <a:pos x="183" y="72"/>
                </a:cxn>
                <a:cxn ang="0">
                  <a:pos x="176" y="93"/>
                </a:cxn>
                <a:cxn ang="0">
                  <a:pos x="165" y="74"/>
                </a:cxn>
                <a:cxn ang="0">
                  <a:pos x="144" y="53"/>
                </a:cxn>
                <a:cxn ang="0">
                  <a:pos x="115" y="35"/>
                </a:cxn>
                <a:cxn ang="0">
                  <a:pos x="60" y="18"/>
                </a:cxn>
                <a:cxn ang="0">
                  <a:pos x="0" y="9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58" name="Freeform 84"/>
            <p:cNvSpPr/>
            <p:nvPr/>
          </p:nvSpPr>
          <p:spPr>
            <a:xfrm rot="-2777260">
              <a:off x="3758" y="671"/>
              <a:ext cx="373" cy="8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87"/>
                </a:cxn>
                <a:cxn ang="0">
                  <a:pos x="118" y="29"/>
                </a:cxn>
                <a:cxn ang="0">
                  <a:pos x="242" y="4"/>
                </a:cxn>
                <a:cxn ang="0">
                  <a:pos x="373" y="4"/>
                </a:cxn>
                <a:cxn ang="0">
                  <a:pos x="371" y="18"/>
                </a:cxn>
                <a:cxn ang="0">
                  <a:pos x="240" y="18"/>
                </a:cxn>
                <a:cxn ang="0">
                  <a:pos x="89" y="50"/>
                </a:cxn>
                <a:cxn ang="0">
                  <a:pos x="0" y="8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59" name="Freeform 85"/>
            <p:cNvSpPr/>
            <p:nvPr/>
          </p:nvSpPr>
          <p:spPr>
            <a:xfrm rot="-2777260">
              <a:off x="4061" y="460"/>
              <a:ext cx="200" cy="13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5" y="10"/>
                </a:cxn>
                <a:cxn ang="0">
                  <a:pos x="131" y="34"/>
                </a:cxn>
                <a:cxn ang="0">
                  <a:pos x="182" y="74"/>
                </a:cxn>
                <a:cxn ang="0">
                  <a:pos x="199" y="105"/>
                </a:cxn>
                <a:cxn ang="0">
                  <a:pos x="191" y="135"/>
                </a:cxn>
                <a:cxn ang="0">
                  <a:pos x="180" y="109"/>
                </a:cxn>
                <a:cxn ang="0">
                  <a:pos x="157" y="78"/>
                </a:cxn>
                <a:cxn ang="0">
                  <a:pos x="125" y="51"/>
                </a:cxn>
                <a:cxn ang="0">
                  <a:pos x="66" y="26"/>
                </a:cxn>
                <a:cxn ang="0">
                  <a:pos x="0" y="13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60" name="Freeform 86"/>
            <p:cNvSpPr/>
            <p:nvPr/>
          </p:nvSpPr>
          <p:spPr>
            <a:xfrm rot="-4903748">
              <a:off x="3695" y="685"/>
              <a:ext cx="308" cy="2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28"/>
                </a:cxn>
                <a:cxn ang="0">
                  <a:pos x="97" y="9"/>
                </a:cxn>
                <a:cxn ang="0">
                  <a:pos x="200" y="1"/>
                </a:cxn>
                <a:cxn ang="0">
                  <a:pos x="308" y="1"/>
                </a:cxn>
                <a:cxn ang="0">
                  <a:pos x="306" y="6"/>
                </a:cxn>
                <a:cxn ang="0">
                  <a:pos x="199" y="6"/>
                </a:cxn>
                <a:cxn ang="0">
                  <a:pos x="74" y="16"/>
                </a:cxn>
                <a:cxn ang="0">
                  <a:pos x="0" y="2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61" name="Freeform 87"/>
            <p:cNvSpPr/>
            <p:nvPr/>
          </p:nvSpPr>
          <p:spPr>
            <a:xfrm rot="-4903748">
              <a:off x="3809" y="447"/>
              <a:ext cx="165" cy="4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45" y="3"/>
                </a:cxn>
                <a:cxn ang="0">
                  <a:pos x="108" y="11"/>
                </a:cxn>
                <a:cxn ang="0">
                  <a:pos x="150" y="23"/>
                </a:cxn>
                <a:cxn ang="0">
                  <a:pos x="164" y="33"/>
                </a:cxn>
                <a:cxn ang="0">
                  <a:pos x="158" y="43"/>
                </a:cxn>
                <a:cxn ang="0">
                  <a:pos x="148" y="34"/>
                </a:cxn>
                <a:cxn ang="0">
                  <a:pos x="130" y="25"/>
                </a:cxn>
                <a:cxn ang="0">
                  <a:pos x="103" y="16"/>
                </a:cxn>
                <a:cxn ang="0">
                  <a:pos x="54" y="8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62" name="Freeform 88"/>
            <p:cNvSpPr/>
            <p:nvPr/>
          </p:nvSpPr>
          <p:spPr>
            <a:xfrm rot="-3264308" flipH="1">
              <a:off x="3278" y="1175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63" name="Freeform 89"/>
            <p:cNvSpPr/>
            <p:nvPr/>
          </p:nvSpPr>
          <p:spPr>
            <a:xfrm rot="-3264308" flipH="1">
              <a:off x="3186" y="1509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64" name="Freeform 90"/>
            <p:cNvSpPr/>
            <p:nvPr/>
          </p:nvSpPr>
          <p:spPr>
            <a:xfrm rot="-4057115" flipH="1">
              <a:off x="3362" y="1208"/>
              <a:ext cx="515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63" y="34"/>
                </a:cxn>
                <a:cxn ang="0">
                  <a:pos x="334" y="5"/>
                </a:cxn>
                <a:cxn ang="0">
                  <a:pos x="515" y="5"/>
                </a:cxn>
                <a:cxn ang="0">
                  <a:pos x="512" y="21"/>
                </a:cxn>
                <a:cxn ang="0">
                  <a:pos x="332" y="21"/>
                </a:cxn>
                <a:cxn ang="0">
                  <a:pos x="12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65" name="Freeform 91"/>
            <p:cNvSpPr/>
            <p:nvPr/>
          </p:nvSpPr>
          <p:spPr>
            <a:xfrm rot="-4057115" flipH="1">
              <a:off x="3364" y="1550"/>
              <a:ext cx="276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6" y="11"/>
                </a:cxn>
                <a:cxn ang="0">
                  <a:pos x="181" y="40"/>
                </a:cxn>
                <a:cxn ang="0">
                  <a:pos x="251" y="86"/>
                </a:cxn>
                <a:cxn ang="0">
                  <a:pos x="274" y="122"/>
                </a:cxn>
                <a:cxn ang="0">
                  <a:pos x="264" y="157"/>
                </a:cxn>
                <a:cxn ang="0">
                  <a:pos x="248" y="126"/>
                </a:cxn>
                <a:cxn ang="0">
                  <a:pos x="217" y="91"/>
                </a:cxn>
                <a:cxn ang="0">
                  <a:pos x="173" y="59"/>
                </a:cxn>
                <a:cxn ang="0">
                  <a:pos x="91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66" name="Freeform 92"/>
            <p:cNvSpPr/>
            <p:nvPr/>
          </p:nvSpPr>
          <p:spPr>
            <a:xfrm rot="-4729350" flipH="1">
              <a:off x="3452" y="1220"/>
              <a:ext cx="495" cy="9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1"/>
                </a:cxn>
                <a:cxn ang="0">
                  <a:pos x="156" y="30"/>
                </a:cxn>
                <a:cxn ang="0">
                  <a:pos x="321" y="4"/>
                </a:cxn>
                <a:cxn ang="0">
                  <a:pos x="495" y="4"/>
                </a:cxn>
                <a:cxn ang="0">
                  <a:pos x="492" y="19"/>
                </a:cxn>
                <a:cxn ang="0">
                  <a:pos x="319" y="19"/>
                </a:cxn>
                <a:cxn ang="0">
                  <a:pos x="118" y="53"/>
                </a:cxn>
                <a:cxn ang="0">
                  <a:pos x="0" y="9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67" name="Freeform 93"/>
            <p:cNvSpPr/>
            <p:nvPr/>
          </p:nvSpPr>
          <p:spPr>
            <a:xfrm rot="-4729350" flipH="1">
              <a:off x="3525" y="1566"/>
              <a:ext cx="265" cy="14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3" y="10"/>
                </a:cxn>
                <a:cxn ang="0">
                  <a:pos x="173" y="36"/>
                </a:cxn>
                <a:cxn ang="0">
                  <a:pos x="241" y="78"/>
                </a:cxn>
                <a:cxn ang="0">
                  <a:pos x="263" y="109"/>
                </a:cxn>
                <a:cxn ang="0">
                  <a:pos x="253" y="141"/>
                </a:cxn>
                <a:cxn ang="0">
                  <a:pos x="238" y="113"/>
                </a:cxn>
                <a:cxn ang="0">
                  <a:pos x="208" y="82"/>
                </a:cxn>
                <a:cxn ang="0">
                  <a:pos x="166" y="53"/>
                </a:cxn>
                <a:cxn ang="0">
                  <a:pos x="87" y="27"/>
                </a:cxn>
                <a:cxn ang="0">
                  <a:pos x="0" y="14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68" name="Freeform 94"/>
            <p:cNvSpPr/>
            <p:nvPr/>
          </p:nvSpPr>
          <p:spPr>
            <a:xfrm rot="3144576">
              <a:off x="3801" y="1158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69" name="Freeform 95"/>
            <p:cNvSpPr/>
            <p:nvPr/>
          </p:nvSpPr>
          <p:spPr>
            <a:xfrm rot="3144576">
              <a:off x="4165" y="1485"/>
              <a:ext cx="299" cy="15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7"/>
                </a:cxn>
                <a:cxn ang="0">
                  <a:pos x="297" y="122"/>
                </a:cxn>
                <a:cxn ang="0">
                  <a:pos x="285" y="158"/>
                </a:cxn>
                <a:cxn ang="0">
                  <a:pos x="269" y="127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1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70" name="Freeform 96"/>
            <p:cNvSpPr/>
            <p:nvPr/>
          </p:nvSpPr>
          <p:spPr>
            <a:xfrm rot="3745735">
              <a:off x="3762" y="1196"/>
              <a:ext cx="533" cy="9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7"/>
                </a:cxn>
                <a:cxn ang="0">
                  <a:pos x="168" y="32"/>
                </a:cxn>
                <a:cxn ang="0">
                  <a:pos x="346" y="5"/>
                </a:cxn>
                <a:cxn ang="0">
                  <a:pos x="533" y="5"/>
                </a:cxn>
                <a:cxn ang="0">
                  <a:pos x="530" y="20"/>
                </a:cxn>
                <a:cxn ang="0">
                  <a:pos x="344" y="20"/>
                </a:cxn>
                <a:cxn ang="0">
                  <a:pos x="127" y="56"/>
                </a:cxn>
                <a:cxn ang="0">
                  <a:pos x="0" y="9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71" name="Freeform 97"/>
            <p:cNvSpPr/>
            <p:nvPr/>
          </p:nvSpPr>
          <p:spPr>
            <a:xfrm rot="3745735">
              <a:off x="4047" y="1543"/>
              <a:ext cx="286" cy="15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8" y="11"/>
                </a:cxn>
                <a:cxn ang="0">
                  <a:pos x="187" y="38"/>
                </a:cxn>
                <a:cxn ang="0">
                  <a:pos x="260" y="83"/>
                </a:cxn>
                <a:cxn ang="0">
                  <a:pos x="284" y="117"/>
                </a:cxn>
                <a:cxn ang="0">
                  <a:pos x="273" y="151"/>
                </a:cxn>
                <a:cxn ang="0">
                  <a:pos x="257" y="121"/>
                </a:cxn>
                <a:cxn ang="0">
                  <a:pos x="225" y="87"/>
                </a:cxn>
                <a:cxn ang="0">
                  <a:pos x="179" y="57"/>
                </a:cxn>
                <a:cxn ang="0">
                  <a:pos x="94" y="29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72" name="Freeform 98"/>
            <p:cNvSpPr/>
            <p:nvPr/>
          </p:nvSpPr>
          <p:spPr>
            <a:xfrm rot="4286818">
              <a:off x="3705" y="1235"/>
              <a:ext cx="517" cy="7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9"/>
                </a:cxn>
                <a:cxn ang="0">
                  <a:pos x="163" y="26"/>
                </a:cxn>
                <a:cxn ang="0">
                  <a:pos x="336" y="4"/>
                </a:cxn>
                <a:cxn ang="0">
                  <a:pos x="517" y="4"/>
                </a:cxn>
                <a:cxn ang="0">
                  <a:pos x="514" y="16"/>
                </a:cxn>
                <a:cxn ang="0">
                  <a:pos x="333" y="16"/>
                </a:cxn>
                <a:cxn ang="0">
                  <a:pos x="124" y="46"/>
                </a:cxn>
                <a:cxn ang="0">
                  <a:pos x="0" y="7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73" name="Freeform 99"/>
            <p:cNvSpPr/>
            <p:nvPr/>
          </p:nvSpPr>
          <p:spPr>
            <a:xfrm rot="4286818">
              <a:off x="3922" y="1585"/>
              <a:ext cx="278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6" y="9"/>
                </a:cxn>
                <a:cxn ang="0">
                  <a:pos x="182" y="32"/>
                </a:cxn>
                <a:cxn ang="0">
                  <a:pos x="253" y="68"/>
                </a:cxn>
                <a:cxn ang="0">
                  <a:pos x="276" y="96"/>
                </a:cxn>
                <a:cxn ang="0">
                  <a:pos x="265" y="124"/>
                </a:cxn>
                <a:cxn ang="0">
                  <a:pos x="250" y="100"/>
                </a:cxn>
                <a:cxn ang="0">
                  <a:pos x="218" y="72"/>
                </a:cxn>
                <a:cxn ang="0">
                  <a:pos x="174" y="47"/>
                </a:cxn>
                <a:cxn ang="0">
                  <a:pos x="91" y="24"/>
                </a:cxn>
                <a:cxn ang="0">
                  <a:pos x="0" y="12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74" name="Freeform 100"/>
            <p:cNvSpPr/>
            <p:nvPr/>
          </p:nvSpPr>
          <p:spPr>
            <a:xfrm rot="4898956">
              <a:off x="3665" y="1251"/>
              <a:ext cx="475" cy="8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80"/>
                </a:cxn>
                <a:cxn ang="0">
                  <a:pos x="150" y="27"/>
                </a:cxn>
                <a:cxn ang="0">
                  <a:pos x="308" y="4"/>
                </a:cxn>
                <a:cxn ang="0">
                  <a:pos x="475" y="4"/>
                </a:cxn>
                <a:cxn ang="0">
                  <a:pos x="472" y="16"/>
                </a:cxn>
                <a:cxn ang="0">
                  <a:pos x="306" y="16"/>
                </a:cxn>
                <a:cxn ang="0">
                  <a:pos x="114" y="46"/>
                </a:cxn>
                <a:cxn ang="0">
                  <a:pos x="0" y="8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75" name="Freeform 101"/>
            <p:cNvSpPr/>
            <p:nvPr/>
          </p:nvSpPr>
          <p:spPr>
            <a:xfrm rot="4898956">
              <a:off x="3804" y="1581"/>
              <a:ext cx="255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0" y="9"/>
                </a:cxn>
                <a:cxn ang="0">
                  <a:pos x="167" y="32"/>
                </a:cxn>
                <a:cxn ang="0">
                  <a:pos x="232" y="68"/>
                </a:cxn>
                <a:cxn ang="0">
                  <a:pos x="253" y="96"/>
                </a:cxn>
                <a:cxn ang="0">
                  <a:pos x="243" y="124"/>
                </a:cxn>
                <a:cxn ang="0">
                  <a:pos x="229" y="100"/>
                </a:cxn>
                <a:cxn ang="0">
                  <a:pos x="200" y="72"/>
                </a:cxn>
                <a:cxn ang="0">
                  <a:pos x="160" y="47"/>
                </a:cxn>
                <a:cxn ang="0">
                  <a:pos x="84" y="24"/>
                </a:cxn>
                <a:cxn ang="0">
                  <a:pos x="0" y="12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76" name="Freeform 102"/>
            <p:cNvSpPr/>
            <p:nvPr/>
          </p:nvSpPr>
          <p:spPr>
            <a:xfrm rot="5755659">
              <a:off x="3570" y="1267"/>
              <a:ext cx="464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0"/>
                </a:cxn>
                <a:cxn ang="0">
                  <a:pos x="147" y="20"/>
                </a:cxn>
                <a:cxn ang="0">
                  <a:pos x="301" y="3"/>
                </a:cxn>
                <a:cxn ang="0">
                  <a:pos x="464" y="3"/>
                </a:cxn>
                <a:cxn ang="0">
                  <a:pos x="461" y="12"/>
                </a:cxn>
                <a:cxn ang="0">
                  <a:pos x="299" y="12"/>
                </a:cxn>
                <a:cxn ang="0">
                  <a:pos x="111" y="35"/>
                </a:cxn>
                <a:cxn ang="0">
                  <a:pos x="0" y="6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77" name="Freeform 103"/>
            <p:cNvSpPr/>
            <p:nvPr/>
          </p:nvSpPr>
          <p:spPr>
            <a:xfrm rot="5755659">
              <a:off x="3618" y="1599"/>
              <a:ext cx="249" cy="9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8" y="7"/>
                </a:cxn>
                <a:cxn ang="0">
                  <a:pos x="163" y="24"/>
                </a:cxn>
                <a:cxn ang="0">
                  <a:pos x="227" y="52"/>
                </a:cxn>
                <a:cxn ang="0">
                  <a:pos x="247" y="73"/>
                </a:cxn>
                <a:cxn ang="0">
                  <a:pos x="238" y="95"/>
                </a:cxn>
                <a:cxn ang="0">
                  <a:pos x="224" y="76"/>
                </a:cxn>
                <a:cxn ang="0">
                  <a:pos x="196" y="55"/>
                </a:cxn>
                <a:cxn ang="0">
                  <a:pos x="156" y="36"/>
                </a:cxn>
                <a:cxn ang="0">
                  <a:pos x="82" y="18"/>
                </a:cxn>
                <a:cxn ang="0">
                  <a:pos x="0" y="9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78" name="Freeform 104"/>
            <p:cNvSpPr/>
            <p:nvPr/>
          </p:nvSpPr>
          <p:spPr>
            <a:xfrm flipH="1">
              <a:off x="3553" y="1154"/>
              <a:ext cx="157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9" y="3"/>
                </a:cxn>
                <a:cxn ang="0">
                  <a:pos x="19" y="32"/>
                </a:cxn>
                <a:cxn ang="0">
                  <a:pos x="68" y="32"/>
                </a:cxn>
                <a:cxn ang="0">
                  <a:pos x="39" y="61"/>
                </a:cxn>
                <a:cxn ang="0">
                  <a:pos x="78" y="71"/>
                </a:cxn>
                <a:cxn ang="0">
                  <a:pos x="58" y="90"/>
                </a:cxn>
                <a:cxn ang="0">
                  <a:pos x="97" y="100"/>
                </a:cxn>
                <a:cxn ang="0">
                  <a:pos x="78" y="120"/>
                </a:cxn>
                <a:cxn ang="0">
                  <a:pos x="107" y="129"/>
                </a:cxn>
                <a:cxn ang="0">
                  <a:pos x="97" y="149"/>
                </a:cxn>
                <a:cxn ang="0">
                  <a:pos x="117" y="168"/>
                </a:cxn>
                <a:cxn ang="0">
                  <a:pos x="117" y="187"/>
                </a:cxn>
                <a:cxn ang="0">
                  <a:pos x="136" y="216"/>
                </a:cxn>
                <a:cxn ang="0">
                  <a:pos x="126" y="245"/>
                </a:cxn>
                <a:cxn ang="0">
                  <a:pos x="146" y="265"/>
                </a:cxn>
                <a:cxn ang="0">
                  <a:pos x="136" y="294"/>
                </a:cxn>
                <a:cxn ang="0">
                  <a:pos x="146" y="323"/>
                </a:cxn>
                <a:cxn ang="0">
                  <a:pos x="136" y="342"/>
                </a:cxn>
                <a:cxn ang="0">
                  <a:pos x="155" y="371"/>
                </a:cxn>
                <a:cxn ang="0">
                  <a:pos x="146" y="400"/>
                </a:cxn>
                <a:cxn ang="0">
                  <a:pos x="155" y="439"/>
                </a:cxn>
                <a:cxn ang="0">
                  <a:pos x="146" y="449"/>
                </a:cxn>
                <a:cxn ang="0">
                  <a:pos x="155" y="47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79" name="Arc 105"/>
            <p:cNvSpPr/>
            <p:nvPr/>
          </p:nvSpPr>
          <p:spPr>
            <a:xfrm flipH="1">
              <a:off x="3268" y="982"/>
              <a:ext cx="687" cy="745"/>
            </a:xfrm>
            <a:custGeom>
              <a:avLst/>
              <a:gdLst>
                <a:gd name="txL" fmla="*/ 0 w 21600"/>
                <a:gd name="txT" fmla="*/ 0 h 21602"/>
                <a:gd name="txR" fmla="*/ 21600 w 21600"/>
                <a:gd name="txB" fmla="*/ 21602 h 21602"/>
              </a:gdLst>
              <a:ahLst/>
              <a:cxnLst>
                <a:cxn ang="0">
                  <a:pos x="6" y="0"/>
                </a:cxn>
                <a:cxn ang="0">
                  <a:pos x="22" y="26"/>
                </a:cxn>
                <a:cxn ang="0">
                  <a:pos x="0" y="25"/>
                </a:cxn>
              </a:cxnLst>
              <a:rect l="txL" t="txT" r="txR" b="txB"/>
              <a:pathLst>
                <a:path w="21600" h="21602" fill="none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80" name="Arc 106"/>
            <p:cNvSpPr/>
            <p:nvPr/>
          </p:nvSpPr>
          <p:spPr>
            <a:xfrm flipV="1">
              <a:off x="3887" y="532"/>
              <a:ext cx="830" cy="661"/>
            </a:xfrm>
            <a:custGeom>
              <a:avLst/>
              <a:gdLst>
                <a:gd name="txL" fmla="*/ 0 w 36729"/>
                <a:gd name="txT" fmla="*/ 0 h 21600"/>
                <a:gd name="txR" fmla="*/ 36729 w 36729"/>
                <a:gd name="txB" fmla="*/ 21600 h 21600"/>
              </a:gdLst>
              <a:ahLst/>
              <a:cxnLst>
                <a:cxn ang="0">
                  <a:pos x="19" y="10"/>
                </a:cxn>
                <a:cxn ang="0">
                  <a:pos x="0" y="11"/>
                </a:cxn>
                <a:cxn ang="0">
                  <a:pos x="9" y="0"/>
                </a:cxn>
              </a:cxnLst>
              <a:rect l="txL" t="txT" r="txR" b="txB"/>
              <a:pathLst>
                <a:path w="36729" h="21600" fill="none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81" name="Arc 107"/>
            <p:cNvSpPr/>
            <p:nvPr/>
          </p:nvSpPr>
          <p:spPr>
            <a:xfrm flipH="1">
              <a:off x="3338" y="862"/>
              <a:ext cx="401" cy="769"/>
            </a:xfrm>
            <a:custGeom>
              <a:avLst/>
              <a:gdLst>
                <a:gd name="txL" fmla="*/ 0 w 28940"/>
                <a:gd name="txT" fmla="*/ 0 h 22305"/>
                <a:gd name="txR" fmla="*/ 28940 w 28940"/>
                <a:gd name="txB" fmla="*/ 22305 h 22305"/>
              </a:gdLst>
              <a:ahLst/>
              <a:cxnLst>
                <a:cxn ang="0">
                  <a:pos x="0" y="2"/>
                </a:cxn>
                <a:cxn ang="0">
                  <a:pos x="6" y="27"/>
                </a:cxn>
                <a:cxn ang="0">
                  <a:pos x="1" y="26"/>
                </a:cxn>
              </a:cxnLst>
              <a:rect l="txL" t="txT" r="txR" b="txB"/>
              <a:pathLst>
                <a:path w="28940" h="22305" fill="none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82" name="Arc 108"/>
            <p:cNvSpPr/>
            <p:nvPr/>
          </p:nvSpPr>
          <p:spPr>
            <a:xfrm flipH="1">
              <a:off x="3053" y="902"/>
              <a:ext cx="652" cy="768"/>
            </a:xfrm>
            <a:custGeom>
              <a:avLst/>
              <a:gdLst>
                <a:gd name="txL" fmla="*/ 0 w 30473"/>
                <a:gd name="txT" fmla="*/ 0 h 22305"/>
                <a:gd name="txR" fmla="*/ 30473 w 30473"/>
                <a:gd name="txB" fmla="*/ 22305 h 22305"/>
              </a:gdLst>
              <a:ahLst/>
              <a:cxnLst>
                <a:cxn ang="0">
                  <a:pos x="0" y="2"/>
                </a:cxn>
                <a:cxn ang="0">
                  <a:pos x="14" y="26"/>
                </a:cxn>
                <a:cxn ang="0">
                  <a:pos x="4" y="26"/>
                </a:cxn>
              </a:cxnLst>
              <a:rect l="txL" t="txT" r="txR" b="txB"/>
              <a:pathLst>
                <a:path w="30473" h="22305" fill="none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83" name="Arc 109"/>
            <p:cNvSpPr/>
            <p:nvPr/>
          </p:nvSpPr>
          <p:spPr>
            <a:xfrm flipH="1">
              <a:off x="2996" y="762"/>
              <a:ext cx="768" cy="769"/>
            </a:xfrm>
            <a:custGeom>
              <a:avLst/>
              <a:gdLst>
                <a:gd name="txL" fmla="*/ 0 w 34455"/>
                <a:gd name="txT" fmla="*/ 0 h 22305"/>
                <a:gd name="txR" fmla="*/ 34455 w 34455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17" y="27"/>
                </a:cxn>
                <a:cxn ang="0">
                  <a:pos x="6" y="26"/>
                </a:cxn>
              </a:cxnLst>
              <a:rect l="txL" t="txT" r="txR" b="txB"/>
              <a:pathLst>
                <a:path w="34455" h="22305" fill="none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84" name="Arc 110"/>
            <p:cNvSpPr/>
            <p:nvPr/>
          </p:nvSpPr>
          <p:spPr>
            <a:xfrm>
              <a:off x="3846" y="870"/>
              <a:ext cx="123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0" y="27"/>
                </a:cxn>
                <a:cxn ang="0">
                  <a:pos x="0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85" name="Arc 111"/>
            <p:cNvSpPr/>
            <p:nvPr/>
          </p:nvSpPr>
          <p:spPr>
            <a:xfrm>
              <a:off x="3879" y="866"/>
              <a:ext cx="324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3" y="27"/>
                </a:cxn>
                <a:cxn ang="0">
                  <a:pos x="1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86" name="Arc 112"/>
            <p:cNvSpPr/>
            <p:nvPr/>
          </p:nvSpPr>
          <p:spPr>
            <a:xfrm>
              <a:off x="3907" y="766"/>
              <a:ext cx="461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6" y="27"/>
                </a:cxn>
                <a:cxn ang="0">
                  <a:pos x="2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87" name="Freeform 113"/>
            <p:cNvSpPr/>
            <p:nvPr/>
          </p:nvSpPr>
          <p:spPr>
            <a:xfrm>
              <a:off x="3996" y="1236"/>
              <a:ext cx="156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8" y="3"/>
                </a:cxn>
                <a:cxn ang="0">
                  <a:pos x="19" y="32"/>
                </a:cxn>
                <a:cxn ang="0">
                  <a:pos x="68" y="32"/>
                </a:cxn>
                <a:cxn ang="0">
                  <a:pos x="39" y="61"/>
                </a:cxn>
                <a:cxn ang="0">
                  <a:pos x="77" y="71"/>
                </a:cxn>
                <a:cxn ang="0">
                  <a:pos x="58" y="90"/>
                </a:cxn>
                <a:cxn ang="0">
                  <a:pos x="96" y="100"/>
                </a:cxn>
                <a:cxn ang="0">
                  <a:pos x="77" y="120"/>
                </a:cxn>
                <a:cxn ang="0">
                  <a:pos x="106" y="129"/>
                </a:cxn>
                <a:cxn ang="0">
                  <a:pos x="96" y="149"/>
                </a:cxn>
                <a:cxn ang="0">
                  <a:pos x="116" y="168"/>
                </a:cxn>
                <a:cxn ang="0">
                  <a:pos x="116" y="187"/>
                </a:cxn>
                <a:cxn ang="0">
                  <a:pos x="135" y="216"/>
                </a:cxn>
                <a:cxn ang="0">
                  <a:pos x="125" y="245"/>
                </a:cxn>
                <a:cxn ang="0">
                  <a:pos x="145" y="265"/>
                </a:cxn>
                <a:cxn ang="0">
                  <a:pos x="135" y="294"/>
                </a:cxn>
                <a:cxn ang="0">
                  <a:pos x="145" y="323"/>
                </a:cxn>
                <a:cxn ang="0">
                  <a:pos x="135" y="342"/>
                </a:cxn>
                <a:cxn ang="0">
                  <a:pos x="154" y="371"/>
                </a:cxn>
                <a:cxn ang="0">
                  <a:pos x="145" y="400"/>
                </a:cxn>
                <a:cxn ang="0">
                  <a:pos x="154" y="439"/>
                </a:cxn>
                <a:cxn ang="0">
                  <a:pos x="145" y="449"/>
                </a:cxn>
                <a:cxn ang="0">
                  <a:pos x="154" y="47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88" name="Freeform 114"/>
            <p:cNvSpPr/>
            <p:nvPr/>
          </p:nvSpPr>
          <p:spPr>
            <a:xfrm rot="-1939245" flipV="1">
              <a:off x="3752" y="1079"/>
              <a:ext cx="142" cy="270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4" y="2"/>
                </a:cxn>
                <a:cxn ang="0">
                  <a:pos x="18" y="18"/>
                </a:cxn>
                <a:cxn ang="0">
                  <a:pos x="61" y="18"/>
                </a:cxn>
                <a:cxn ang="0">
                  <a:pos x="35" y="35"/>
                </a:cxn>
                <a:cxn ang="0">
                  <a:pos x="70" y="40"/>
                </a:cxn>
                <a:cxn ang="0">
                  <a:pos x="53" y="51"/>
                </a:cxn>
                <a:cxn ang="0">
                  <a:pos x="88" y="57"/>
                </a:cxn>
                <a:cxn ang="0">
                  <a:pos x="70" y="68"/>
                </a:cxn>
                <a:cxn ang="0">
                  <a:pos x="97" y="73"/>
                </a:cxn>
                <a:cxn ang="0">
                  <a:pos x="88" y="84"/>
                </a:cxn>
                <a:cxn ang="0">
                  <a:pos x="105" y="95"/>
                </a:cxn>
                <a:cxn ang="0">
                  <a:pos x="105" y="106"/>
                </a:cxn>
                <a:cxn ang="0">
                  <a:pos x="123" y="122"/>
                </a:cxn>
                <a:cxn ang="0">
                  <a:pos x="114" y="139"/>
                </a:cxn>
                <a:cxn ang="0">
                  <a:pos x="132" y="150"/>
                </a:cxn>
                <a:cxn ang="0">
                  <a:pos x="123" y="166"/>
                </a:cxn>
                <a:cxn ang="0">
                  <a:pos x="132" y="182"/>
                </a:cxn>
                <a:cxn ang="0">
                  <a:pos x="123" y="193"/>
                </a:cxn>
                <a:cxn ang="0">
                  <a:pos x="141" y="210"/>
                </a:cxn>
                <a:cxn ang="0">
                  <a:pos x="132" y="226"/>
                </a:cxn>
                <a:cxn ang="0">
                  <a:pos x="141" y="248"/>
                </a:cxn>
                <a:cxn ang="0">
                  <a:pos x="132" y="254"/>
                </a:cxn>
                <a:cxn ang="0">
                  <a:pos x="141" y="27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89" name="Arc 115"/>
            <p:cNvSpPr/>
            <p:nvPr/>
          </p:nvSpPr>
          <p:spPr>
            <a:xfrm flipH="1">
              <a:off x="2952" y="647"/>
              <a:ext cx="821" cy="769"/>
            </a:xfrm>
            <a:custGeom>
              <a:avLst/>
              <a:gdLst>
                <a:gd name="txL" fmla="*/ 0 w 36830"/>
                <a:gd name="txT" fmla="*/ 0 h 22305"/>
                <a:gd name="txR" fmla="*/ 36830 w 36830"/>
                <a:gd name="txB" fmla="*/ 22305 h 22305"/>
              </a:gdLst>
              <a:ahLst/>
              <a:cxnLst>
                <a:cxn ang="0">
                  <a:pos x="0" y="7"/>
                </a:cxn>
                <a:cxn ang="0">
                  <a:pos x="18" y="27"/>
                </a:cxn>
                <a:cxn ang="0">
                  <a:pos x="8" y="26"/>
                </a:cxn>
              </a:cxnLst>
              <a:rect l="txL" t="txT" r="txR" b="txB"/>
              <a:pathLst>
                <a:path w="36830" h="22305" fill="none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90" name="Arc 116"/>
            <p:cNvSpPr/>
            <p:nvPr/>
          </p:nvSpPr>
          <p:spPr>
            <a:xfrm flipH="1">
              <a:off x="3184" y="485"/>
              <a:ext cx="597" cy="745"/>
            </a:xfrm>
            <a:custGeom>
              <a:avLst/>
              <a:gdLst>
                <a:gd name="txL" fmla="*/ 0 w 31881"/>
                <a:gd name="txT" fmla="*/ 0 h 21600"/>
                <a:gd name="txR" fmla="*/ 31881 w 31881"/>
                <a:gd name="txB" fmla="*/ 21600 h 21600"/>
              </a:gdLst>
              <a:ahLst/>
              <a:cxnLst>
                <a:cxn ang="0">
                  <a:pos x="0" y="12"/>
                </a:cxn>
                <a:cxn ang="0">
                  <a:pos x="11" y="6"/>
                </a:cxn>
                <a:cxn ang="0">
                  <a:pos x="6" y="26"/>
                </a:cxn>
              </a:cxnLst>
              <a:rect l="txL" t="txT" r="txR" b="txB"/>
              <a:pathLst>
                <a:path w="31881" h="21600" fill="none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91" name="Arc 117"/>
            <p:cNvSpPr/>
            <p:nvPr/>
          </p:nvSpPr>
          <p:spPr>
            <a:xfrm>
              <a:off x="3822" y="798"/>
              <a:ext cx="246" cy="745"/>
            </a:xfrm>
            <a:custGeom>
              <a:avLst/>
              <a:gdLst>
                <a:gd name="txL" fmla="*/ 0 w 31146"/>
                <a:gd name="txT" fmla="*/ 0 h 21600"/>
                <a:gd name="txR" fmla="*/ 31146 w 31146"/>
                <a:gd name="txB" fmla="*/ 21600 h 21600"/>
              </a:gdLst>
              <a:ahLst/>
              <a:cxnLst>
                <a:cxn ang="0">
                  <a:pos x="0" y="5"/>
                </a:cxn>
                <a:cxn ang="0">
                  <a:pos x="2" y="11"/>
                </a:cxn>
                <a:cxn ang="0">
                  <a:pos x="1" y="26"/>
                </a:cxn>
              </a:cxnLst>
              <a:rect l="txL" t="txT" r="txR" b="txB"/>
              <a:pathLst>
                <a:path w="31146" h="21600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92" name="Freeform 118"/>
            <p:cNvSpPr/>
            <p:nvPr/>
          </p:nvSpPr>
          <p:spPr>
            <a:xfrm flipH="1">
              <a:off x="3086" y="1193"/>
              <a:ext cx="351" cy="49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109" y="3"/>
                </a:cxn>
                <a:cxn ang="0">
                  <a:pos x="43" y="33"/>
                </a:cxn>
                <a:cxn ang="0">
                  <a:pos x="152" y="33"/>
                </a:cxn>
                <a:cxn ang="0">
                  <a:pos x="87" y="63"/>
                </a:cxn>
                <a:cxn ang="0">
                  <a:pos x="174" y="73"/>
                </a:cxn>
                <a:cxn ang="0">
                  <a:pos x="130" y="93"/>
                </a:cxn>
                <a:cxn ang="0">
                  <a:pos x="217" y="103"/>
                </a:cxn>
                <a:cxn ang="0">
                  <a:pos x="174" y="123"/>
                </a:cxn>
                <a:cxn ang="0">
                  <a:pos x="239" y="133"/>
                </a:cxn>
                <a:cxn ang="0">
                  <a:pos x="217" y="153"/>
                </a:cxn>
                <a:cxn ang="0">
                  <a:pos x="261" y="173"/>
                </a:cxn>
                <a:cxn ang="0">
                  <a:pos x="261" y="193"/>
                </a:cxn>
                <a:cxn ang="0">
                  <a:pos x="304" y="223"/>
                </a:cxn>
                <a:cxn ang="0">
                  <a:pos x="282" y="253"/>
                </a:cxn>
                <a:cxn ang="0">
                  <a:pos x="326" y="273"/>
                </a:cxn>
                <a:cxn ang="0">
                  <a:pos x="304" y="303"/>
                </a:cxn>
                <a:cxn ang="0">
                  <a:pos x="326" y="333"/>
                </a:cxn>
                <a:cxn ang="0">
                  <a:pos x="304" y="353"/>
                </a:cxn>
                <a:cxn ang="0">
                  <a:pos x="347" y="383"/>
                </a:cxn>
                <a:cxn ang="0">
                  <a:pos x="326" y="413"/>
                </a:cxn>
                <a:cxn ang="0">
                  <a:pos x="347" y="453"/>
                </a:cxn>
                <a:cxn ang="0">
                  <a:pos x="326" y="463"/>
                </a:cxn>
                <a:cxn ang="0">
                  <a:pos x="347" y="493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93" name="Freeform 119"/>
            <p:cNvSpPr/>
            <p:nvPr/>
          </p:nvSpPr>
          <p:spPr>
            <a:xfrm flipH="1">
              <a:off x="3251" y="673"/>
              <a:ext cx="22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70" y="3"/>
                </a:cxn>
                <a:cxn ang="0">
                  <a:pos x="28" y="33"/>
                </a:cxn>
                <a:cxn ang="0">
                  <a:pos x="97" y="33"/>
                </a:cxn>
                <a:cxn ang="0">
                  <a:pos x="56" y="63"/>
                </a:cxn>
                <a:cxn ang="0">
                  <a:pos x="111" y="73"/>
                </a:cxn>
                <a:cxn ang="0">
                  <a:pos x="84" y="93"/>
                </a:cxn>
                <a:cxn ang="0">
                  <a:pos x="139" y="103"/>
                </a:cxn>
                <a:cxn ang="0">
                  <a:pos x="111" y="123"/>
                </a:cxn>
                <a:cxn ang="0">
                  <a:pos x="153" y="133"/>
                </a:cxn>
                <a:cxn ang="0">
                  <a:pos x="139" y="153"/>
                </a:cxn>
                <a:cxn ang="0">
                  <a:pos x="167" y="173"/>
                </a:cxn>
                <a:cxn ang="0">
                  <a:pos x="167" y="193"/>
                </a:cxn>
                <a:cxn ang="0">
                  <a:pos x="195" y="223"/>
                </a:cxn>
                <a:cxn ang="0">
                  <a:pos x="181" y="253"/>
                </a:cxn>
                <a:cxn ang="0">
                  <a:pos x="209" y="273"/>
                </a:cxn>
                <a:cxn ang="0">
                  <a:pos x="195" y="303"/>
                </a:cxn>
                <a:cxn ang="0">
                  <a:pos x="209" y="332"/>
                </a:cxn>
                <a:cxn ang="0">
                  <a:pos x="195" y="352"/>
                </a:cxn>
                <a:cxn ang="0">
                  <a:pos x="223" y="382"/>
                </a:cxn>
                <a:cxn ang="0">
                  <a:pos x="209" y="412"/>
                </a:cxn>
                <a:cxn ang="0">
                  <a:pos x="223" y="452"/>
                </a:cxn>
                <a:cxn ang="0">
                  <a:pos x="209" y="462"/>
                </a:cxn>
                <a:cxn ang="0">
                  <a:pos x="223" y="49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94" name="Freeform 120"/>
            <p:cNvSpPr/>
            <p:nvPr/>
          </p:nvSpPr>
          <p:spPr>
            <a:xfrm flipH="1">
              <a:off x="3510" y="526"/>
              <a:ext cx="13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2" y="3"/>
                </a:cxn>
                <a:cxn ang="0">
                  <a:pos x="17" y="33"/>
                </a:cxn>
                <a:cxn ang="0">
                  <a:pos x="58" y="33"/>
                </a:cxn>
                <a:cxn ang="0">
                  <a:pos x="33" y="63"/>
                </a:cxn>
                <a:cxn ang="0">
                  <a:pos x="67" y="73"/>
                </a:cxn>
                <a:cxn ang="0">
                  <a:pos x="50" y="93"/>
                </a:cxn>
                <a:cxn ang="0">
                  <a:pos x="84" y="103"/>
                </a:cxn>
                <a:cxn ang="0">
                  <a:pos x="67" y="123"/>
                </a:cxn>
                <a:cxn ang="0">
                  <a:pos x="92" y="133"/>
                </a:cxn>
                <a:cxn ang="0">
                  <a:pos x="84" y="153"/>
                </a:cxn>
                <a:cxn ang="0">
                  <a:pos x="100" y="173"/>
                </a:cxn>
                <a:cxn ang="0">
                  <a:pos x="100" y="193"/>
                </a:cxn>
                <a:cxn ang="0">
                  <a:pos x="117" y="223"/>
                </a:cxn>
                <a:cxn ang="0">
                  <a:pos x="109" y="253"/>
                </a:cxn>
                <a:cxn ang="0">
                  <a:pos x="125" y="273"/>
                </a:cxn>
                <a:cxn ang="0">
                  <a:pos x="117" y="303"/>
                </a:cxn>
                <a:cxn ang="0">
                  <a:pos x="125" y="332"/>
                </a:cxn>
                <a:cxn ang="0">
                  <a:pos x="117" y="352"/>
                </a:cxn>
                <a:cxn ang="0">
                  <a:pos x="134" y="382"/>
                </a:cxn>
                <a:cxn ang="0">
                  <a:pos x="125" y="412"/>
                </a:cxn>
                <a:cxn ang="0">
                  <a:pos x="134" y="452"/>
                </a:cxn>
                <a:cxn ang="0">
                  <a:pos x="125" y="462"/>
                </a:cxn>
                <a:cxn ang="0">
                  <a:pos x="134" y="49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95" name="Freeform 121"/>
            <p:cNvSpPr/>
            <p:nvPr/>
          </p:nvSpPr>
          <p:spPr>
            <a:xfrm>
              <a:off x="4351" y="1121"/>
              <a:ext cx="326" cy="51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4"/>
                </a:cxn>
                <a:cxn ang="0">
                  <a:pos x="101" y="4"/>
                </a:cxn>
                <a:cxn ang="0">
                  <a:pos x="40" y="35"/>
                </a:cxn>
                <a:cxn ang="0">
                  <a:pos x="141" y="35"/>
                </a:cxn>
                <a:cxn ang="0">
                  <a:pos x="81" y="66"/>
                </a:cxn>
                <a:cxn ang="0">
                  <a:pos x="161" y="77"/>
                </a:cxn>
                <a:cxn ang="0">
                  <a:pos x="121" y="98"/>
                </a:cxn>
                <a:cxn ang="0">
                  <a:pos x="202" y="108"/>
                </a:cxn>
                <a:cxn ang="0">
                  <a:pos x="161" y="130"/>
                </a:cxn>
                <a:cxn ang="0">
                  <a:pos x="222" y="140"/>
                </a:cxn>
                <a:cxn ang="0">
                  <a:pos x="202" y="161"/>
                </a:cxn>
                <a:cxn ang="0">
                  <a:pos x="242" y="182"/>
                </a:cxn>
                <a:cxn ang="0">
                  <a:pos x="242" y="203"/>
                </a:cxn>
                <a:cxn ang="0">
                  <a:pos x="282" y="235"/>
                </a:cxn>
                <a:cxn ang="0">
                  <a:pos x="262" y="266"/>
                </a:cxn>
                <a:cxn ang="0">
                  <a:pos x="302" y="287"/>
                </a:cxn>
                <a:cxn ang="0">
                  <a:pos x="282" y="318"/>
                </a:cxn>
                <a:cxn ang="0">
                  <a:pos x="302" y="350"/>
                </a:cxn>
                <a:cxn ang="0">
                  <a:pos x="282" y="371"/>
                </a:cxn>
                <a:cxn ang="0">
                  <a:pos x="323" y="402"/>
                </a:cxn>
                <a:cxn ang="0">
                  <a:pos x="302" y="434"/>
                </a:cxn>
                <a:cxn ang="0">
                  <a:pos x="323" y="476"/>
                </a:cxn>
                <a:cxn ang="0">
                  <a:pos x="302" y="487"/>
                </a:cxn>
                <a:cxn ang="0">
                  <a:pos x="323" y="51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96" name="Freeform 122"/>
            <p:cNvSpPr/>
            <p:nvPr/>
          </p:nvSpPr>
          <p:spPr>
            <a:xfrm>
              <a:off x="4182" y="859"/>
              <a:ext cx="490" cy="345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9"/>
                </a:cxn>
                <a:cxn ang="0">
                  <a:pos x="152" y="2"/>
                </a:cxn>
                <a:cxn ang="0">
                  <a:pos x="61" y="23"/>
                </a:cxn>
                <a:cxn ang="0">
                  <a:pos x="212" y="23"/>
                </a:cxn>
                <a:cxn ang="0">
                  <a:pos x="121" y="44"/>
                </a:cxn>
                <a:cxn ang="0">
                  <a:pos x="242" y="51"/>
                </a:cxn>
                <a:cxn ang="0">
                  <a:pos x="182" y="65"/>
                </a:cxn>
                <a:cxn ang="0">
                  <a:pos x="303" y="72"/>
                </a:cxn>
                <a:cxn ang="0">
                  <a:pos x="242" y="86"/>
                </a:cxn>
                <a:cxn ang="0">
                  <a:pos x="333" y="93"/>
                </a:cxn>
                <a:cxn ang="0">
                  <a:pos x="303" y="107"/>
                </a:cxn>
                <a:cxn ang="0">
                  <a:pos x="364" y="121"/>
                </a:cxn>
                <a:cxn ang="0">
                  <a:pos x="364" y="135"/>
                </a:cxn>
                <a:cxn ang="0">
                  <a:pos x="424" y="156"/>
                </a:cxn>
                <a:cxn ang="0">
                  <a:pos x="394" y="177"/>
                </a:cxn>
                <a:cxn ang="0">
                  <a:pos x="455" y="191"/>
                </a:cxn>
                <a:cxn ang="0">
                  <a:pos x="424" y="212"/>
                </a:cxn>
                <a:cxn ang="0">
                  <a:pos x="455" y="233"/>
                </a:cxn>
                <a:cxn ang="0">
                  <a:pos x="424" y="247"/>
                </a:cxn>
                <a:cxn ang="0">
                  <a:pos x="485" y="268"/>
                </a:cxn>
                <a:cxn ang="0">
                  <a:pos x="455" y="289"/>
                </a:cxn>
                <a:cxn ang="0">
                  <a:pos x="485" y="317"/>
                </a:cxn>
                <a:cxn ang="0">
                  <a:pos x="455" y="324"/>
                </a:cxn>
                <a:cxn ang="0">
                  <a:pos x="485" y="345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97" name="Freeform 123"/>
            <p:cNvSpPr/>
            <p:nvPr/>
          </p:nvSpPr>
          <p:spPr>
            <a:xfrm>
              <a:off x="4200" y="493"/>
              <a:ext cx="214" cy="46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66" y="3"/>
                </a:cxn>
                <a:cxn ang="0">
                  <a:pos x="26" y="31"/>
                </a:cxn>
                <a:cxn ang="0">
                  <a:pos x="93" y="31"/>
                </a:cxn>
                <a:cxn ang="0">
                  <a:pos x="53" y="59"/>
                </a:cxn>
                <a:cxn ang="0">
                  <a:pos x="106" y="69"/>
                </a:cxn>
                <a:cxn ang="0">
                  <a:pos x="79" y="88"/>
                </a:cxn>
                <a:cxn ang="0">
                  <a:pos x="132" y="97"/>
                </a:cxn>
                <a:cxn ang="0">
                  <a:pos x="106" y="116"/>
                </a:cxn>
                <a:cxn ang="0">
                  <a:pos x="146" y="125"/>
                </a:cxn>
                <a:cxn ang="0">
                  <a:pos x="132" y="144"/>
                </a:cxn>
                <a:cxn ang="0">
                  <a:pos x="159" y="163"/>
                </a:cxn>
                <a:cxn ang="0">
                  <a:pos x="159" y="181"/>
                </a:cxn>
                <a:cxn ang="0">
                  <a:pos x="185" y="210"/>
                </a:cxn>
                <a:cxn ang="0">
                  <a:pos x="172" y="238"/>
                </a:cxn>
                <a:cxn ang="0">
                  <a:pos x="199" y="257"/>
                </a:cxn>
                <a:cxn ang="0">
                  <a:pos x="185" y="285"/>
                </a:cxn>
                <a:cxn ang="0">
                  <a:pos x="199" y="313"/>
                </a:cxn>
                <a:cxn ang="0">
                  <a:pos x="185" y="332"/>
                </a:cxn>
                <a:cxn ang="0">
                  <a:pos x="212" y="360"/>
                </a:cxn>
                <a:cxn ang="0">
                  <a:pos x="199" y="388"/>
                </a:cxn>
                <a:cxn ang="0">
                  <a:pos x="212" y="425"/>
                </a:cxn>
                <a:cxn ang="0">
                  <a:pos x="199" y="435"/>
                </a:cxn>
                <a:cxn ang="0">
                  <a:pos x="212" y="463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98" name="Freeform 124"/>
            <p:cNvSpPr/>
            <p:nvPr/>
          </p:nvSpPr>
          <p:spPr>
            <a:xfrm rot="-1346631">
              <a:off x="3988" y="878"/>
              <a:ext cx="144" cy="271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5" y="2"/>
                </a:cxn>
                <a:cxn ang="0">
                  <a:pos x="18" y="18"/>
                </a:cxn>
                <a:cxn ang="0">
                  <a:pos x="62" y="18"/>
                </a:cxn>
                <a:cxn ang="0">
                  <a:pos x="36" y="35"/>
                </a:cxn>
                <a:cxn ang="0">
                  <a:pos x="71" y="40"/>
                </a:cxn>
                <a:cxn ang="0">
                  <a:pos x="53" y="51"/>
                </a:cxn>
                <a:cxn ang="0">
                  <a:pos x="89" y="57"/>
                </a:cxn>
                <a:cxn ang="0">
                  <a:pos x="71" y="68"/>
                </a:cxn>
                <a:cxn ang="0">
                  <a:pos x="98" y="73"/>
                </a:cxn>
                <a:cxn ang="0">
                  <a:pos x="89" y="84"/>
                </a:cxn>
                <a:cxn ang="0">
                  <a:pos x="107" y="95"/>
                </a:cxn>
                <a:cxn ang="0">
                  <a:pos x="107" y="106"/>
                </a:cxn>
                <a:cxn ang="0">
                  <a:pos x="125" y="123"/>
                </a:cxn>
                <a:cxn ang="0">
                  <a:pos x="116" y="139"/>
                </a:cxn>
                <a:cxn ang="0">
                  <a:pos x="134" y="150"/>
                </a:cxn>
                <a:cxn ang="0">
                  <a:pos x="125" y="167"/>
                </a:cxn>
                <a:cxn ang="0">
                  <a:pos x="134" y="183"/>
                </a:cxn>
                <a:cxn ang="0">
                  <a:pos x="125" y="194"/>
                </a:cxn>
                <a:cxn ang="0">
                  <a:pos x="143" y="211"/>
                </a:cxn>
                <a:cxn ang="0">
                  <a:pos x="134" y="227"/>
                </a:cxn>
                <a:cxn ang="0">
                  <a:pos x="143" y="249"/>
                </a:cxn>
                <a:cxn ang="0">
                  <a:pos x="134" y="255"/>
                </a:cxn>
                <a:cxn ang="0">
                  <a:pos x="143" y="271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99" name="Freeform 125"/>
            <p:cNvSpPr/>
            <p:nvPr/>
          </p:nvSpPr>
          <p:spPr>
            <a:xfrm rot="1346631" flipH="1">
              <a:off x="3479" y="870"/>
              <a:ext cx="142" cy="27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4" y="2"/>
                </a:cxn>
                <a:cxn ang="0">
                  <a:pos x="18" y="18"/>
                </a:cxn>
                <a:cxn ang="0">
                  <a:pos x="61" y="18"/>
                </a:cxn>
                <a:cxn ang="0">
                  <a:pos x="35" y="35"/>
                </a:cxn>
                <a:cxn ang="0">
                  <a:pos x="70" y="40"/>
                </a:cxn>
                <a:cxn ang="0">
                  <a:pos x="53" y="51"/>
                </a:cxn>
                <a:cxn ang="0">
                  <a:pos x="88" y="57"/>
                </a:cxn>
                <a:cxn ang="0">
                  <a:pos x="70" y="68"/>
                </a:cxn>
                <a:cxn ang="0">
                  <a:pos x="97" y="74"/>
                </a:cxn>
                <a:cxn ang="0">
                  <a:pos x="88" y="85"/>
                </a:cxn>
                <a:cxn ang="0">
                  <a:pos x="105" y="96"/>
                </a:cxn>
                <a:cxn ang="0">
                  <a:pos x="105" y="107"/>
                </a:cxn>
                <a:cxn ang="0">
                  <a:pos x="123" y="123"/>
                </a:cxn>
                <a:cxn ang="0">
                  <a:pos x="114" y="140"/>
                </a:cxn>
                <a:cxn ang="0">
                  <a:pos x="132" y="151"/>
                </a:cxn>
                <a:cxn ang="0">
                  <a:pos x="123" y="167"/>
                </a:cxn>
                <a:cxn ang="0">
                  <a:pos x="132" y="184"/>
                </a:cxn>
                <a:cxn ang="0">
                  <a:pos x="123" y="195"/>
                </a:cxn>
                <a:cxn ang="0">
                  <a:pos x="141" y="211"/>
                </a:cxn>
                <a:cxn ang="0">
                  <a:pos x="132" y="228"/>
                </a:cxn>
                <a:cxn ang="0">
                  <a:pos x="141" y="250"/>
                </a:cxn>
                <a:cxn ang="0">
                  <a:pos x="132" y="255"/>
                </a:cxn>
                <a:cxn ang="0">
                  <a:pos x="141" y="27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26"/>
          <p:cNvGrpSpPr/>
          <p:nvPr/>
        </p:nvGrpSpPr>
        <p:grpSpPr>
          <a:xfrm>
            <a:off x="6858000" y="914400"/>
            <a:ext cx="2840038" cy="2227263"/>
            <a:chOff x="2928" y="384"/>
            <a:chExt cx="1789" cy="1403"/>
          </a:xfrm>
        </p:grpSpPr>
        <p:sp>
          <p:nvSpPr>
            <p:cNvPr id="31120" name="Oval 127"/>
            <p:cNvSpPr/>
            <p:nvPr/>
          </p:nvSpPr>
          <p:spPr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21" name="Oval 128"/>
            <p:cNvSpPr/>
            <p:nvPr/>
          </p:nvSpPr>
          <p:spPr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22" name="Freeform 129"/>
            <p:cNvSpPr/>
            <p:nvPr/>
          </p:nvSpPr>
          <p:spPr>
            <a:xfrm rot="2711884">
              <a:off x="3846" y="1097"/>
              <a:ext cx="556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1" y="5"/>
                </a:cxn>
                <a:cxn ang="0">
                  <a:pos x="556" y="5"/>
                </a:cxn>
                <a:cxn ang="0">
                  <a:pos x="553" y="21"/>
                </a:cxn>
                <a:cxn ang="0">
                  <a:pos x="358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23" name="Freeform 130"/>
            <p:cNvSpPr/>
            <p:nvPr/>
          </p:nvSpPr>
          <p:spPr>
            <a:xfrm rot="2711884">
              <a:off x="4251" y="139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24" name="Freeform 131"/>
            <p:cNvSpPr/>
            <p:nvPr/>
          </p:nvSpPr>
          <p:spPr>
            <a:xfrm rot="2104081">
              <a:off x="3878" y="1028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12"/>
                </a:cxn>
                <a:cxn ang="0">
                  <a:pos x="185" y="37"/>
                </a:cxn>
                <a:cxn ang="0">
                  <a:pos x="380" y="5"/>
                </a:cxn>
                <a:cxn ang="0">
                  <a:pos x="586" y="5"/>
                </a:cxn>
                <a:cxn ang="0">
                  <a:pos x="583" y="23"/>
                </a:cxn>
                <a:cxn ang="0">
                  <a:pos x="378" y="23"/>
                </a:cxn>
                <a:cxn ang="0">
                  <a:pos x="140" y="65"/>
                </a:cxn>
                <a:cxn ang="0">
                  <a:pos x="0" y="112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25" name="Freeform 132"/>
            <p:cNvSpPr/>
            <p:nvPr/>
          </p:nvSpPr>
          <p:spPr>
            <a:xfrm rot="2104081">
              <a:off x="4359" y="1282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6" y="12"/>
                </a:cxn>
                <a:cxn ang="0">
                  <a:pos x="206" y="45"/>
                </a:cxn>
                <a:cxn ang="0">
                  <a:pos x="287" y="96"/>
                </a:cxn>
                <a:cxn ang="0">
                  <a:pos x="313" y="136"/>
                </a:cxn>
                <a:cxn ang="0">
                  <a:pos x="301" y="175"/>
                </a:cxn>
                <a:cxn ang="0">
                  <a:pos x="283" y="141"/>
                </a:cxn>
                <a:cxn ang="0">
                  <a:pos x="247" y="101"/>
                </a:cxn>
                <a:cxn ang="0">
                  <a:pos x="197" y="66"/>
                </a:cxn>
                <a:cxn ang="0">
                  <a:pos x="103" y="34"/>
                </a:cxn>
                <a:cxn ang="0">
                  <a:pos x="0" y="17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26" name="Freeform 133"/>
            <p:cNvSpPr/>
            <p:nvPr/>
          </p:nvSpPr>
          <p:spPr>
            <a:xfrm rot="1582915">
              <a:off x="3888" y="967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8"/>
                </a:cxn>
                <a:cxn ang="0">
                  <a:pos x="177" y="33"/>
                </a:cxn>
                <a:cxn ang="0">
                  <a:pos x="364" y="5"/>
                </a:cxn>
                <a:cxn ang="0">
                  <a:pos x="561" y="5"/>
                </a:cxn>
                <a:cxn ang="0">
                  <a:pos x="558" y="20"/>
                </a:cxn>
                <a:cxn ang="0">
                  <a:pos x="362" y="20"/>
                </a:cxn>
                <a:cxn ang="0">
                  <a:pos x="134" y="57"/>
                </a:cxn>
                <a:cxn ang="0">
                  <a:pos x="0" y="9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27" name="Freeform 134"/>
            <p:cNvSpPr/>
            <p:nvPr/>
          </p:nvSpPr>
          <p:spPr>
            <a:xfrm rot="1582915">
              <a:off x="4388" y="1157"/>
              <a:ext cx="301" cy="154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3" y="11"/>
                </a:cxn>
                <a:cxn ang="0">
                  <a:pos x="197" y="39"/>
                </a:cxn>
                <a:cxn ang="0">
                  <a:pos x="274" y="84"/>
                </a:cxn>
                <a:cxn ang="0">
                  <a:pos x="299" y="119"/>
                </a:cxn>
                <a:cxn ang="0">
                  <a:pos x="287" y="153"/>
                </a:cxn>
                <a:cxn ang="0">
                  <a:pos x="270" y="123"/>
                </a:cxn>
                <a:cxn ang="0">
                  <a:pos x="236" y="88"/>
                </a:cxn>
                <a:cxn ang="0">
                  <a:pos x="189" y="58"/>
                </a:cxn>
                <a:cxn ang="0">
                  <a:pos x="99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28" name="Freeform 135"/>
            <p:cNvSpPr/>
            <p:nvPr/>
          </p:nvSpPr>
          <p:spPr>
            <a:xfrm rot="1080363">
              <a:off x="3897" y="903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8"/>
                </a:cxn>
                <a:cxn ang="0">
                  <a:pos x="171" y="36"/>
                </a:cxn>
                <a:cxn ang="0">
                  <a:pos x="352" y="5"/>
                </a:cxn>
                <a:cxn ang="0">
                  <a:pos x="542" y="5"/>
                </a:cxn>
                <a:cxn ang="0">
                  <a:pos x="539" y="22"/>
                </a:cxn>
                <a:cxn ang="0">
                  <a:pos x="349" y="22"/>
                </a:cxn>
                <a:cxn ang="0">
                  <a:pos x="130" y="63"/>
                </a:cxn>
                <a:cxn ang="0">
                  <a:pos x="0" y="10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29" name="Freeform 136"/>
            <p:cNvSpPr/>
            <p:nvPr/>
          </p:nvSpPr>
          <p:spPr>
            <a:xfrm rot="1080363">
              <a:off x="4405" y="1033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0" y="12"/>
                </a:cxn>
                <a:cxn ang="0">
                  <a:pos x="190" y="43"/>
                </a:cxn>
                <a:cxn ang="0">
                  <a:pos x="265" y="93"/>
                </a:cxn>
                <a:cxn ang="0">
                  <a:pos x="289" y="131"/>
                </a:cxn>
                <a:cxn ang="0">
                  <a:pos x="278" y="169"/>
                </a:cxn>
                <a:cxn ang="0">
                  <a:pos x="261" y="136"/>
                </a:cxn>
                <a:cxn ang="0">
                  <a:pos x="228" y="98"/>
                </a:cxn>
                <a:cxn ang="0">
                  <a:pos x="182" y="64"/>
                </a:cxn>
                <a:cxn ang="0">
                  <a:pos x="96" y="33"/>
                </a:cxn>
                <a:cxn ang="0">
                  <a:pos x="0" y="16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30" name="Freeform 137"/>
            <p:cNvSpPr/>
            <p:nvPr/>
          </p:nvSpPr>
          <p:spPr>
            <a:xfrm rot="463793">
              <a:off x="3908" y="832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58" y="34"/>
                </a:cxn>
                <a:cxn ang="0">
                  <a:pos x="324" y="5"/>
                </a:cxn>
                <a:cxn ang="0">
                  <a:pos x="499" y="5"/>
                </a:cxn>
                <a:cxn ang="0">
                  <a:pos x="496" y="21"/>
                </a:cxn>
                <a:cxn ang="0">
                  <a:pos x="322" y="21"/>
                </a:cxn>
                <a:cxn ang="0">
                  <a:pos x="119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31" name="Freeform 138"/>
            <p:cNvSpPr/>
            <p:nvPr/>
          </p:nvSpPr>
          <p:spPr>
            <a:xfrm rot="463793">
              <a:off x="4397" y="886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3" y="11"/>
                </a:cxn>
                <a:cxn ang="0">
                  <a:pos x="175" y="40"/>
                </a:cxn>
                <a:cxn ang="0">
                  <a:pos x="244" y="86"/>
                </a:cxn>
                <a:cxn ang="0">
                  <a:pos x="266" y="122"/>
                </a:cxn>
                <a:cxn ang="0">
                  <a:pos x="256" y="157"/>
                </a:cxn>
                <a:cxn ang="0">
                  <a:pos x="241" y="126"/>
                </a:cxn>
                <a:cxn ang="0">
                  <a:pos x="210" y="91"/>
                </a:cxn>
                <a:cxn ang="0">
                  <a:pos x="168" y="59"/>
                </a:cxn>
                <a:cxn ang="0">
                  <a:pos x="8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32" name="Freeform 139"/>
            <p:cNvSpPr/>
            <p:nvPr/>
          </p:nvSpPr>
          <p:spPr>
            <a:xfrm rot="-84182">
              <a:off x="3916" y="791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1"/>
                </a:cxn>
                <a:cxn ang="0">
                  <a:pos x="143" y="24"/>
                </a:cxn>
                <a:cxn ang="0">
                  <a:pos x="295" y="3"/>
                </a:cxn>
                <a:cxn ang="0">
                  <a:pos x="454" y="3"/>
                </a:cxn>
                <a:cxn ang="0">
                  <a:pos x="451" y="15"/>
                </a:cxn>
                <a:cxn ang="0">
                  <a:pos x="293" y="15"/>
                </a:cxn>
                <a:cxn ang="0">
                  <a:pos x="109" y="41"/>
                </a:cxn>
                <a:cxn ang="0">
                  <a:pos x="0" y="7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33" name="Freeform 140"/>
            <p:cNvSpPr/>
            <p:nvPr/>
          </p:nvSpPr>
          <p:spPr>
            <a:xfrm rot="-84182">
              <a:off x="4367" y="785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7" y="8"/>
                </a:cxn>
                <a:cxn ang="0">
                  <a:pos x="160" y="28"/>
                </a:cxn>
                <a:cxn ang="0">
                  <a:pos x="222" y="61"/>
                </a:cxn>
                <a:cxn ang="0">
                  <a:pos x="242" y="85"/>
                </a:cxn>
                <a:cxn ang="0">
                  <a:pos x="233" y="110"/>
                </a:cxn>
                <a:cxn ang="0">
                  <a:pos x="219" y="89"/>
                </a:cxn>
                <a:cxn ang="0">
                  <a:pos x="192" y="64"/>
                </a:cxn>
                <a:cxn ang="0">
                  <a:pos x="153" y="42"/>
                </a:cxn>
                <a:cxn ang="0">
                  <a:pos x="8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34" name="Freeform 141"/>
            <p:cNvSpPr/>
            <p:nvPr/>
          </p:nvSpPr>
          <p:spPr>
            <a:xfrm rot="-802576">
              <a:off x="3901" y="740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35" name="Freeform 142"/>
            <p:cNvSpPr/>
            <p:nvPr/>
          </p:nvSpPr>
          <p:spPr>
            <a:xfrm rot="-802576">
              <a:off x="4295" y="672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7"/>
                </a:cxn>
                <a:cxn ang="0">
                  <a:pos x="195" y="59"/>
                </a:cxn>
                <a:cxn ang="0">
                  <a:pos x="212" y="83"/>
                </a:cxn>
                <a:cxn ang="0">
                  <a:pos x="204" y="107"/>
                </a:cxn>
                <a:cxn ang="0">
                  <a:pos x="192" y="86"/>
                </a:cxn>
                <a:cxn ang="0">
                  <a:pos x="168" y="62"/>
                </a:cxn>
                <a:cxn ang="0">
                  <a:pos x="134" y="40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36" name="Freeform 143"/>
            <p:cNvSpPr/>
            <p:nvPr/>
          </p:nvSpPr>
          <p:spPr>
            <a:xfrm rot="-2711884" flipH="1">
              <a:off x="3235" y="1137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37" name="Freeform 144"/>
            <p:cNvSpPr/>
            <p:nvPr/>
          </p:nvSpPr>
          <p:spPr>
            <a:xfrm rot="-2711884" flipH="1">
              <a:off x="3087" y="143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38" name="Freeform 145"/>
            <p:cNvSpPr/>
            <p:nvPr/>
          </p:nvSpPr>
          <p:spPr>
            <a:xfrm rot="-2104081" flipH="1">
              <a:off x="3160" y="1085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12"/>
                </a:cxn>
                <a:cxn ang="0">
                  <a:pos x="185" y="37"/>
                </a:cxn>
                <a:cxn ang="0">
                  <a:pos x="380" y="5"/>
                </a:cxn>
                <a:cxn ang="0">
                  <a:pos x="586" y="5"/>
                </a:cxn>
                <a:cxn ang="0">
                  <a:pos x="583" y="23"/>
                </a:cxn>
                <a:cxn ang="0">
                  <a:pos x="378" y="23"/>
                </a:cxn>
                <a:cxn ang="0">
                  <a:pos x="140" y="65"/>
                </a:cxn>
                <a:cxn ang="0">
                  <a:pos x="0" y="112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39" name="Freeform 146"/>
            <p:cNvSpPr/>
            <p:nvPr/>
          </p:nvSpPr>
          <p:spPr>
            <a:xfrm rot="-2104081" flipH="1">
              <a:off x="2950" y="1339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6" y="12"/>
                </a:cxn>
                <a:cxn ang="0">
                  <a:pos x="206" y="45"/>
                </a:cxn>
                <a:cxn ang="0">
                  <a:pos x="287" y="96"/>
                </a:cxn>
                <a:cxn ang="0">
                  <a:pos x="313" y="136"/>
                </a:cxn>
                <a:cxn ang="0">
                  <a:pos x="301" y="175"/>
                </a:cxn>
                <a:cxn ang="0">
                  <a:pos x="283" y="141"/>
                </a:cxn>
                <a:cxn ang="0">
                  <a:pos x="247" y="101"/>
                </a:cxn>
                <a:cxn ang="0">
                  <a:pos x="197" y="66"/>
                </a:cxn>
                <a:cxn ang="0">
                  <a:pos x="103" y="34"/>
                </a:cxn>
                <a:cxn ang="0">
                  <a:pos x="0" y="17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40" name="Freeform 147"/>
            <p:cNvSpPr/>
            <p:nvPr/>
          </p:nvSpPr>
          <p:spPr>
            <a:xfrm rot="-1582915" flipH="1">
              <a:off x="3175" y="1025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8"/>
                </a:cxn>
                <a:cxn ang="0">
                  <a:pos x="177" y="33"/>
                </a:cxn>
                <a:cxn ang="0">
                  <a:pos x="364" y="5"/>
                </a:cxn>
                <a:cxn ang="0">
                  <a:pos x="561" y="5"/>
                </a:cxn>
                <a:cxn ang="0">
                  <a:pos x="558" y="20"/>
                </a:cxn>
                <a:cxn ang="0">
                  <a:pos x="362" y="20"/>
                </a:cxn>
                <a:cxn ang="0">
                  <a:pos x="134" y="57"/>
                </a:cxn>
                <a:cxn ang="0">
                  <a:pos x="0" y="9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41" name="Freeform 148"/>
            <p:cNvSpPr/>
            <p:nvPr/>
          </p:nvSpPr>
          <p:spPr>
            <a:xfrm rot="-1582915" flipH="1">
              <a:off x="2935" y="1215"/>
              <a:ext cx="301" cy="15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3" y="11"/>
                </a:cxn>
                <a:cxn ang="0">
                  <a:pos x="197" y="39"/>
                </a:cxn>
                <a:cxn ang="0">
                  <a:pos x="274" y="84"/>
                </a:cxn>
                <a:cxn ang="0">
                  <a:pos x="299" y="118"/>
                </a:cxn>
                <a:cxn ang="0">
                  <a:pos x="287" y="152"/>
                </a:cxn>
                <a:cxn ang="0">
                  <a:pos x="270" y="122"/>
                </a:cxn>
                <a:cxn ang="0">
                  <a:pos x="236" y="88"/>
                </a:cxn>
                <a:cxn ang="0">
                  <a:pos x="189" y="57"/>
                </a:cxn>
                <a:cxn ang="0">
                  <a:pos x="99" y="29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42" name="Freeform 149"/>
            <p:cNvSpPr/>
            <p:nvPr/>
          </p:nvSpPr>
          <p:spPr>
            <a:xfrm rot="-1080363" flipH="1">
              <a:off x="3185" y="961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8"/>
                </a:cxn>
                <a:cxn ang="0">
                  <a:pos x="171" y="36"/>
                </a:cxn>
                <a:cxn ang="0">
                  <a:pos x="352" y="5"/>
                </a:cxn>
                <a:cxn ang="0">
                  <a:pos x="542" y="5"/>
                </a:cxn>
                <a:cxn ang="0">
                  <a:pos x="539" y="22"/>
                </a:cxn>
                <a:cxn ang="0">
                  <a:pos x="349" y="22"/>
                </a:cxn>
                <a:cxn ang="0">
                  <a:pos x="130" y="63"/>
                </a:cxn>
                <a:cxn ang="0">
                  <a:pos x="0" y="10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43" name="Freeform 150"/>
            <p:cNvSpPr/>
            <p:nvPr/>
          </p:nvSpPr>
          <p:spPr>
            <a:xfrm rot="-1080363" flipH="1">
              <a:off x="2928" y="1090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0" y="12"/>
                </a:cxn>
                <a:cxn ang="0">
                  <a:pos x="190" y="43"/>
                </a:cxn>
                <a:cxn ang="0">
                  <a:pos x="265" y="93"/>
                </a:cxn>
                <a:cxn ang="0">
                  <a:pos x="289" y="131"/>
                </a:cxn>
                <a:cxn ang="0">
                  <a:pos x="278" y="169"/>
                </a:cxn>
                <a:cxn ang="0">
                  <a:pos x="261" y="136"/>
                </a:cxn>
                <a:cxn ang="0">
                  <a:pos x="228" y="98"/>
                </a:cxn>
                <a:cxn ang="0">
                  <a:pos x="182" y="64"/>
                </a:cxn>
                <a:cxn ang="0">
                  <a:pos x="96" y="33"/>
                </a:cxn>
                <a:cxn ang="0">
                  <a:pos x="0" y="16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44" name="Freeform 151"/>
            <p:cNvSpPr/>
            <p:nvPr/>
          </p:nvSpPr>
          <p:spPr>
            <a:xfrm rot="-463793" flipH="1">
              <a:off x="3217" y="889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58" y="34"/>
                </a:cxn>
                <a:cxn ang="0">
                  <a:pos x="324" y="5"/>
                </a:cxn>
                <a:cxn ang="0">
                  <a:pos x="499" y="5"/>
                </a:cxn>
                <a:cxn ang="0">
                  <a:pos x="496" y="21"/>
                </a:cxn>
                <a:cxn ang="0">
                  <a:pos x="322" y="21"/>
                </a:cxn>
                <a:cxn ang="0">
                  <a:pos x="119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45" name="Freeform 152"/>
            <p:cNvSpPr/>
            <p:nvPr/>
          </p:nvSpPr>
          <p:spPr>
            <a:xfrm rot="-463793" flipH="1">
              <a:off x="2959" y="943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3" y="11"/>
                </a:cxn>
                <a:cxn ang="0">
                  <a:pos x="175" y="40"/>
                </a:cxn>
                <a:cxn ang="0">
                  <a:pos x="244" y="86"/>
                </a:cxn>
                <a:cxn ang="0">
                  <a:pos x="266" y="122"/>
                </a:cxn>
                <a:cxn ang="0">
                  <a:pos x="256" y="157"/>
                </a:cxn>
                <a:cxn ang="0">
                  <a:pos x="241" y="126"/>
                </a:cxn>
                <a:cxn ang="0">
                  <a:pos x="210" y="91"/>
                </a:cxn>
                <a:cxn ang="0">
                  <a:pos x="168" y="59"/>
                </a:cxn>
                <a:cxn ang="0">
                  <a:pos x="8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46" name="Freeform 153"/>
            <p:cNvSpPr/>
            <p:nvPr/>
          </p:nvSpPr>
          <p:spPr>
            <a:xfrm rot="84182" flipH="1">
              <a:off x="3254" y="848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1"/>
                </a:cxn>
                <a:cxn ang="0">
                  <a:pos x="143" y="24"/>
                </a:cxn>
                <a:cxn ang="0">
                  <a:pos x="295" y="3"/>
                </a:cxn>
                <a:cxn ang="0">
                  <a:pos x="454" y="3"/>
                </a:cxn>
                <a:cxn ang="0">
                  <a:pos x="451" y="15"/>
                </a:cxn>
                <a:cxn ang="0">
                  <a:pos x="293" y="15"/>
                </a:cxn>
                <a:cxn ang="0">
                  <a:pos x="109" y="41"/>
                </a:cxn>
                <a:cxn ang="0">
                  <a:pos x="0" y="7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47" name="Freeform 154"/>
            <p:cNvSpPr/>
            <p:nvPr/>
          </p:nvSpPr>
          <p:spPr>
            <a:xfrm rot="84182" flipH="1">
              <a:off x="3013" y="842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7" y="8"/>
                </a:cxn>
                <a:cxn ang="0">
                  <a:pos x="160" y="28"/>
                </a:cxn>
                <a:cxn ang="0">
                  <a:pos x="222" y="61"/>
                </a:cxn>
                <a:cxn ang="0">
                  <a:pos x="242" y="85"/>
                </a:cxn>
                <a:cxn ang="0">
                  <a:pos x="233" y="110"/>
                </a:cxn>
                <a:cxn ang="0">
                  <a:pos x="219" y="89"/>
                </a:cxn>
                <a:cxn ang="0">
                  <a:pos x="192" y="64"/>
                </a:cxn>
                <a:cxn ang="0">
                  <a:pos x="153" y="42"/>
                </a:cxn>
                <a:cxn ang="0">
                  <a:pos x="8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48" name="Freeform 155"/>
            <p:cNvSpPr/>
            <p:nvPr/>
          </p:nvSpPr>
          <p:spPr>
            <a:xfrm rot="802576" flipH="1">
              <a:off x="3324" y="797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49" name="Freeform 156"/>
            <p:cNvSpPr/>
            <p:nvPr/>
          </p:nvSpPr>
          <p:spPr>
            <a:xfrm rot="802576" flipH="1">
              <a:off x="3115" y="729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7"/>
                </a:cxn>
                <a:cxn ang="0">
                  <a:pos x="195" y="59"/>
                </a:cxn>
                <a:cxn ang="0">
                  <a:pos x="212" y="83"/>
                </a:cxn>
                <a:cxn ang="0">
                  <a:pos x="204" y="107"/>
                </a:cxn>
                <a:cxn ang="0">
                  <a:pos x="192" y="86"/>
                </a:cxn>
                <a:cxn ang="0">
                  <a:pos x="168" y="62"/>
                </a:cxn>
                <a:cxn ang="0">
                  <a:pos x="134" y="40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50" name="Freeform 157"/>
            <p:cNvSpPr/>
            <p:nvPr/>
          </p:nvSpPr>
          <p:spPr>
            <a:xfrm rot="1277471" flipH="1">
              <a:off x="3350" y="775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51" name="Freeform 158"/>
            <p:cNvSpPr/>
            <p:nvPr/>
          </p:nvSpPr>
          <p:spPr>
            <a:xfrm rot="1277471" flipH="1">
              <a:off x="3151" y="665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5"/>
                </a:cxn>
                <a:cxn ang="0">
                  <a:pos x="204" y="109"/>
                </a:cxn>
                <a:cxn ang="0">
                  <a:pos x="192" y="88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52" name="Freeform 159"/>
            <p:cNvSpPr/>
            <p:nvPr/>
          </p:nvSpPr>
          <p:spPr>
            <a:xfrm rot="2028410" flipH="1">
              <a:off x="3394" y="745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53" name="Freeform 160"/>
            <p:cNvSpPr/>
            <p:nvPr/>
          </p:nvSpPr>
          <p:spPr>
            <a:xfrm rot="2028410" flipH="1">
              <a:off x="3222" y="574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4"/>
                </a:cxn>
                <a:cxn ang="0">
                  <a:pos x="204" y="108"/>
                </a:cxn>
                <a:cxn ang="0">
                  <a:pos x="192" y="87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54" name="Freeform 161"/>
            <p:cNvSpPr/>
            <p:nvPr/>
          </p:nvSpPr>
          <p:spPr>
            <a:xfrm rot="2664424" flipH="1">
              <a:off x="3433" y="700"/>
              <a:ext cx="404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8" y="23"/>
                </a:cxn>
                <a:cxn ang="0">
                  <a:pos x="262" y="3"/>
                </a:cxn>
                <a:cxn ang="0">
                  <a:pos x="404" y="3"/>
                </a:cxn>
                <a:cxn ang="0">
                  <a:pos x="402" y="14"/>
                </a:cxn>
                <a:cxn ang="0">
                  <a:pos x="260" y="14"/>
                </a:cxn>
                <a:cxn ang="0">
                  <a:pos x="97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55" name="Freeform 162"/>
            <p:cNvSpPr/>
            <p:nvPr/>
          </p:nvSpPr>
          <p:spPr>
            <a:xfrm rot="2664424" flipH="1">
              <a:off x="3290" y="481"/>
              <a:ext cx="217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2" y="28"/>
                </a:cxn>
                <a:cxn ang="0">
                  <a:pos x="198" y="60"/>
                </a:cxn>
                <a:cxn ang="0">
                  <a:pos x="215" y="84"/>
                </a:cxn>
                <a:cxn ang="0">
                  <a:pos x="207" y="108"/>
                </a:cxn>
                <a:cxn ang="0">
                  <a:pos x="195" y="87"/>
                </a:cxn>
                <a:cxn ang="0">
                  <a:pos x="170" y="63"/>
                </a:cxn>
                <a:cxn ang="0">
                  <a:pos x="136" y="41"/>
                </a:cxn>
                <a:cxn ang="0">
                  <a:pos x="71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56" name="Freeform 163"/>
            <p:cNvSpPr/>
            <p:nvPr/>
          </p:nvSpPr>
          <p:spPr>
            <a:xfrm rot="3473776" flipH="1">
              <a:off x="3518" y="685"/>
              <a:ext cx="356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12" y="23"/>
                </a:cxn>
                <a:cxn ang="0">
                  <a:pos x="231" y="3"/>
                </a:cxn>
                <a:cxn ang="0">
                  <a:pos x="356" y="3"/>
                </a:cxn>
                <a:cxn ang="0">
                  <a:pos x="354" y="14"/>
                </a:cxn>
                <a:cxn ang="0">
                  <a:pos x="230" y="14"/>
                </a:cxn>
                <a:cxn ang="0">
                  <a:pos x="8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57" name="Freeform 164"/>
            <p:cNvSpPr/>
            <p:nvPr/>
          </p:nvSpPr>
          <p:spPr>
            <a:xfrm rot="3473776" flipH="1">
              <a:off x="3438" y="450"/>
              <a:ext cx="191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2" y="8"/>
                </a:cxn>
                <a:cxn ang="0">
                  <a:pos x="125" y="28"/>
                </a:cxn>
                <a:cxn ang="0">
                  <a:pos x="174" y="60"/>
                </a:cxn>
                <a:cxn ang="0">
                  <a:pos x="190" y="84"/>
                </a:cxn>
                <a:cxn ang="0">
                  <a:pos x="182" y="108"/>
                </a:cxn>
                <a:cxn ang="0">
                  <a:pos x="172" y="87"/>
                </a:cxn>
                <a:cxn ang="0">
                  <a:pos x="150" y="63"/>
                </a:cxn>
                <a:cxn ang="0">
                  <a:pos x="120" y="41"/>
                </a:cxn>
                <a:cxn ang="0">
                  <a:pos x="63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58" name="Freeform 165"/>
            <p:cNvSpPr/>
            <p:nvPr/>
          </p:nvSpPr>
          <p:spPr>
            <a:xfrm rot="4126480" flipH="1">
              <a:off x="3576" y="673"/>
              <a:ext cx="342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08" y="23"/>
                </a:cxn>
                <a:cxn ang="0">
                  <a:pos x="222" y="3"/>
                </a:cxn>
                <a:cxn ang="0">
                  <a:pos x="342" y="3"/>
                </a:cxn>
                <a:cxn ang="0">
                  <a:pos x="340" y="14"/>
                </a:cxn>
                <a:cxn ang="0">
                  <a:pos x="220" y="14"/>
                </a:cxn>
                <a:cxn ang="0">
                  <a:pos x="82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59" name="Freeform 166"/>
            <p:cNvSpPr/>
            <p:nvPr/>
          </p:nvSpPr>
          <p:spPr>
            <a:xfrm rot="4126480" flipH="1">
              <a:off x="3540" y="421"/>
              <a:ext cx="18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0" y="8"/>
                </a:cxn>
                <a:cxn ang="0">
                  <a:pos x="120" y="28"/>
                </a:cxn>
                <a:cxn ang="0">
                  <a:pos x="168" y="60"/>
                </a:cxn>
                <a:cxn ang="0">
                  <a:pos x="183" y="84"/>
                </a:cxn>
                <a:cxn ang="0">
                  <a:pos x="176" y="108"/>
                </a:cxn>
                <a:cxn ang="0">
                  <a:pos x="165" y="87"/>
                </a:cxn>
                <a:cxn ang="0">
                  <a:pos x="144" y="63"/>
                </a:cxn>
                <a:cxn ang="0">
                  <a:pos x="115" y="41"/>
                </a:cxn>
                <a:cxn ang="0">
                  <a:pos x="6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60" name="Freeform 167"/>
            <p:cNvSpPr/>
            <p:nvPr/>
          </p:nvSpPr>
          <p:spPr>
            <a:xfrm rot="-1325434">
              <a:off x="3864" y="705"/>
              <a:ext cx="398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8" y="3"/>
                </a:cxn>
                <a:cxn ang="0">
                  <a:pos x="398" y="3"/>
                </a:cxn>
                <a:cxn ang="0">
                  <a:pos x="396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61" name="Freeform 168"/>
            <p:cNvSpPr/>
            <p:nvPr/>
          </p:nvSpPr>
          <p:spPr>
            <a:xfrm rot="-1325434">
              <a:off x="4246" y="592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4"/>
                </a:cxn>
                <a:cxn ang="0">
                  <a:pos x="204" y="108"/>
                </a:cxn>
                <a:cxn ang="0">
                  <a:pos x="192" y="87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62" name="Freeform 169"/>
            <p:cNvSpPr/>
            <p:nvPr/>
          </p:nvSpPr>
          <p:spPr>
            <a:xfrm rot="-1921064">
              <a:off x="3819" y="681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63" name="Freeform 170"/>
            <p:cNvSpPr/>
            <p:nvPr/>
          </p:nvSpPr>
          <p:spPr>
            <a:xfrm rot="-1921064">
              <a:off x="4181" y="518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5"/>
                </a:cxn>
                <a:cxn ang="0">
                  <a:pos x="204" y="109"/>
                </a:cxn>
                <a:cxn ang="0">
                  <a:pos x="192" y="88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64" name="Freeform 171"/>
            <p:cNvSpPr/>
            <p:nvPr/>
          </p:nvSpPr>
          <p:spPr>
            <a:xfrm rot="4578755" flipH="1">
              <a:off x="3631" y="690"/>
              <a:ext cx="332" cy="4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47"/>
                </a:cxn>
                <a:cxn ang="0">
                  <a:pos x="105" y="16"/>
                </a:cxn>
                <a:cxn ang="0">
                  <a:pos x="216" y="2"/>
                </a:cxn>
                <a:cxn ang="0">
                  <a:pos x="332" y="2"/>
                </a:cxn>
                <a:cxn ang="0">
                  <a:pos x="330" y="10"/>
                </a:cxn>
                <a:cxn ang="0">
                  <a:pos x="214" y="10"/>
                </a:cxn>
                <a:cxn ang="0">
                  <a:pos x="79" y="27"/>
                </a:cxn>
                <a:cxn ang="0">
                  <a:pos x="0" y="4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65" name="Freeform 172"/>
            <p:cNvSpPr/>
            <p:nvPr/>
          </p:nvSpPr>
          <p:spPr>
            <a:xfrm rot="4578755" flipH="1">
              <a:off x="3638" y="447"/>
              <a:ext cx="178" cy="7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49" y="5"/>
                </a:cxn>
                <a:cxn ang="0">
                  <a:pos x="116" y="19"/>
                </a:cxn>
                <a:cxn ang="0">
                  <a:pos x="162" y="41"/>
                </a:cxn>
                <a:cxn ang="0">
                  <a:pos x="177" y="58"/>
                </a:cxn>
                <a:cxn ang="0">
                  <a:pos x="170" y="75"/>
                </a:cxn>
                <a:cxn ang="0">
                  <a:pos x="160" y="60"/>
                </a:cxn>
                <a:cxn ang="0">
                  <a:pos x="140" y="43"/>
                </a:cxn>
                <a:cxn ang="0">
                  <a:pos x="112" y="28"/>
                </a:cxn>
                <a:cxn ang="0">
                  <a:pos x="58" y="14"/>
                </a:cxn>
                <a:cxn ang="0">
                  <a:pos x="0" y="7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66" name="Freeform 173"/>
            <p:cNvSpPr/>
            <p:nvPr/>
          </p:nvSpPr>
          <p:spPr>
            <a:xfrm rot="-3857755">
              <a:off x="3715" y="677"/>
              <a:ext cx="343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0"/>
                </a:cxn>
                <a:cxn ang="0">
                  <a:pos x="108" y="20"/>
                </a:cxn>
                <a:cxn ang="0">
                  <a:pos x="223" y="3"/>
                </a:cxn>
                <a:cxn ang="0">
                  <a:pos x="343" y="3"/>
                </a:cxn>
                <a:cxn ang="0">
                  <a:pos x="341" y="12"/>
                </a:cxn>
                <a:cxn ang="0">
                  <a:pos x="221" y="12"/>
                </a:cxn>
                <a:cxn ang="0">
                  <a:pos x="82" y="35"/>
                </a:cxn>
                <a:cxn ang="0">
                  <a:pos x="0" y="6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67" name="Freeform 174"/>
            <p:cNvSpPr/>
            <p:nvPr/>
          </p:nvSpPr>
          <p:spPr>
            <a:xfrm rot="-3857755">
              <a:off x="3925" y="433"/>
              <a:ext cx="184" cy="9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0" y="7"/>
                </a:cxn>
                <a:cxn ang="0">
                  <a:pos x="120" y="24"/>
                </a:cxn>
                <a:cxn ang="0">
                  <a:pos x="168" y="51"/>
                </a:cxn>
                <a:cxn ang="0">
                  <a:pos x="183" y="72"/>
                </a:cxn>
                <a:cxn ang="0">
                  <a:pos x="176" y="93"/>
                </a:cxn>
                <a:cxn ang="0">
                  <a:pos x="165" y="74"/>
                </a:cxn>
                <a:cxn ang="0">
                  <a:pos x="144" y="53"/>
                </a:cxn>
                <a:cxn ang="0">
                  <a:pos x="115" y="35"/>
                </a:cxn>
                <a:cxn ang="0">
                  <a:pos x="60" y="18"/>
                </a:cxn>
                <a:cxn ang="0">
                  <a:pos x="0" y="9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68" name="Freeform 175"/>
            <p:cNvSpPr/>
            <p:nvPr/>
          </p:nvSpPr>
          <p:spPr>
            <a:xfrm rot="-2777260">
              <a:off x="3758" y="671"/>
              <a:ext cx="373" cy="8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87"/>
                </a:cxn>
                <a:cxn ang="0">
                  <a:pos x="118" y="29"/>
                </a:cxn>
                <a:cxn ang="0">
                  <a:pos x="242" y="4"/>
                </a:cxn>
                <a:cxn ang="0">
                  <a:pos x="373" y="4"/>
                </a:cxn>
                <a:cxn ang="0">
                  <a:pos x="371" y="18"/>
                </a:cxn>
                <a:cxn ang="0">
                  <a:pos x="240" y="18"/>
                </a:cxn>
                <a:cxn ang="0">
                  <a:pos x="89" y="50"/>
                </a:cxn>
                <a:cxn ang="0">
                  <a:pos x="0" y="8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69" name="Freeform 176"/>
            <p:cNvSpPr/>
            <p:nvPr/>
          </p:nvSpPr>
          <p:spPr>
            <a:xfrm rot="-2777260">
              <a:off x="4061" y="460"/>
              <a:ext cx="200" cy="13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5" y="10"/>
                </a:cxn>
                <a:cxn ang="0">
                  <a:pos x="131" y="34"/>
                </a:cxn>
                <a:cxn ang="0">
                  <a:pos x="182" y="74"/>
                </a:cxn>
                <a:cxn ang="0">
                  <a:pos x="199" y="105"/>
                </a:cxn>
                <a:cxn ang="0">
                  <a:pos x="191" y="135"/>
                </a:cxn>
                <a:cxn ang="0">
                  <a:pos x="180" y="109"/>
                </a:cxn>
                <a:cxn ang="0">
                  <a:pos x="157" y="78"/>
                </a:cxn>
                <a:cxn ang="0">
                  <a:pos x="125" y="51"/>
                </a:cxn>
                <a:cxn ang="0">
                  <a:pos x="66" y="26"/>
                </a:cxn>
                <a:cxn ang="0">
                  <a:pos x="0" y="13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70" name="Freeform 177"/>
            <p:cNvSpPr/>
            <p:nvPr/>
          </p:nvSpPr>
          <p:spPr>
            <a:xfrm rot="-4903748">
              <a:off x="3695" y="685"/>
              <a:ext cx="308" cy="2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28"/>
                </a:cxn>
                <a:cxn ang="0">
                  <a:pos x="97" y="9"/>
                </a:cxn>
                <a:cxn ang="0">
                  <a:pos x="200" y="1"/>
                </a:cxn>
                <a:cxn ang="0">
                  <a:pos x="308" y="1"/>
                </a:cxn>
                <a:cxn ang="0">
                  <a:pos x="306" y="6"/>
                </a:cxn>
                <a:cxn ang="0">
                  <a:pos x="199" y="6"/>
                </a:cxn>
                <a:cxn ang="0">
                  <a:pos x="74" y="16"/>
                </a:cxn>
                <a:cxn ang="0">
                  <a:pos x="0" y="2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71" name="Freeform 178"/>
            <p:cNvSpPr/>
            <p:nvPr/>
          </p:nvSpPr>
          <p:spPr>
            <a:xfrm rot="-4903748">
              <a:off x="3809" y="447"/>
              <a:ext cx="165" cy="4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45" y="3"/>
                </a:cxn>
                <a:cxn ang="0">
                  <a:pos x="108" y="11"/>
                </a:cxn>
                <a:cxn ang="0">
                  <a:pos x="150" y="23"/>
                </a:cxn>
                <a:cxn ang="0">
                  <a:pos x="164" y="33"/>
                </a:cxn>
                <a:cxn ang="0">
                  <a:pos x="158" y="43"/>
                </a:cxn>
                <a:cxn ang="0">
                  <a:pos x="148" y="34"/>
                </a:cxn>
                <a:cxn ang="0">
                  <a:pos x="130" y="25"/>
                </a:cxn>
                <a:cxn ang="0">
                  <a:pos x="103" y="16"/>
                </a:cxn>
                <a:cxn ang="0">
                  <a:pos x="54" y="8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72" name="Freeform 179"/>
            <p:cNvSpPr/>
            <p:nvPr/>
          </p:nvSpPr>
          <p:spPr>
            <a:xfrm rot="-3264308" flipH="1">
              <a:off x="3278" y="1175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73" name="Freeform 180"/>
            <p:cNvSpPr/>
            <p:nvPr/>
          </p:nvSpPr>
          <p:spPr>
            <a:xfrm rot="-3264308" flipH="1">
              <a:off x="3186" y="1509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74" name="Freeform 181"/>
            <p:cNvSpPr/>
            <p:nvPr/>
          </p:nvSpPr>
          <p:spPr>
            <a:xfrm rot="-4057115" flipH="1">
              <a:off x="3362" y="1208"/>
              <a:ext cx="515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63" y="34"/>
                </a:cxn>
                <a:cxn ang="0">
                  <a:pos x="334" y="5"/>
                </a:cxn>
                <a:cxn ang="0">
                  <a:pos x="515" y="5"/>
                </a:cxn>
                <a:cxn ang="0">
                  <a:pos x="512" y="21"/>
                </a:cxn>
                <a:cxn ang="0">
                  <a:pos x="332" y="21"/>
                </a:cxn>
                <a:cxn ang="0">
                  <a:pos x="12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75" name="Freeform 182"/>
            <p:cNvSpPr/>
            <p:nvPr/>
          </p:nvSpPr>
          <p:spPr>
            <a:xfrm rot="-4057115" flipH="1">
              <a:off x="3364" y="1550"/>
              <a:ext cx="276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6" y="11"/>
                </a:cxn>
                <a:cxn ang="0">
                  <a:pos x="181" y="40"/>
                </a:cxn>
                <a:cxn ang="0">
                  <a:pos x="251" y="86"/>
                </a:cxn>
                <a:cxn ang="0">
                  <a:pos x="274" y="122"/>
                </a:cxn>
                <a:cxn ang="0">
                  <a:pos x="264" y="157"/>
                </a:cxn>
                <a:cxn ang="0">
                  <a:pos x="248" y="126"/>
                </a:cxn>
                <a:cxn ang="0">
                  <a:pos x="217" y="91"/>
                </a:cxn>
                <a:cxn ang="0">
                  <a:pos x="173" y="59"/>
                </a:cxn>
                <a:cxn ang="0">
                  <a:pos x="91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76" name="Freeform 183"/>
            <p:cNvSpPr/>
            <p:nvPr/>
          </p:nvSpPr>
          <p:spPr>
            <a:xfrm rot="-4729350" flipH="1">
              <a:off x="3452" y="1220"/>
              <a:ext cx="495" cy="9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1"/>
                </a:cxn>
                <a:cxn ang="0">
                  <a:pos x="156" y="30"/>
                </a:cxn>
                <a:cxn ang="0">
                  <a:pos x="321" y="4"/>
                </a:cxn>
                <a:cxn ang="0">
                  <a:pos x="495" y="4"/>
                </a:cxn>
                <a:cxn ang="0">
                  <a:pos x="492" y="19"/>
                </a:cxn>
                <a:cxn ang="0">
                  <a:pos x="319" y="19"/>
                </a:cxn>
                <a:cxn ang="0">
                  <a:pos x="118" y="53"/>
                </a:cxn>
                <a:cxn ang="0">
                  <a:pos x="0" y="9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77" name="Freeform 184"/>
            <p:cNvSpPr/>
            <p:nvPr/>
          </p:nvSpPr>
          <p:spPr>
            <a:xfrm rot="-4729350" flipH="1">
              <a:off x="3525" y="1566"/>
              <a:ext cx="265" cy="14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3" y="10"/>
                </a:cxn>
                <a:cxn ang="0">
                  <a:pos x="173" y="36"/>
                </a:cxn>
                <a:cxn ang="0">
                  <a:pos x="241" y="78"/>
                </a:cxn>
                <a:cxn ang="0">
                  <a:pos x="263" y="109"/>
                </a:cxn>
                <a:cxn ang="0">
                  <a:pos x="253" y="141"/>
                </a:cxn>
                <a:cxn ang="0">
                  <a:pos x="238" y="113"/>
                </a:cxn>
                <a:cxn ang="0">
                  <a:pos x="208" y="82"/>
                </a:cxn>
                <a:cxn ang="0">
                  <a:pos x="166" y="53"/>
                </a:cxn>
                <a:cxn ang="0">
                  <a:pos x="87" y="27"/>
                </a:cxn>
                <a:cxn ang="0">
                  <a:pos x="0" y="14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78" name="Freeform 185"/>
            <p:cNvSpPr/>
            <p:nvPr/>
          </p:nvSpPr>
          <p:spPr>
            <a:xfrm rot="3144576">
              <a:off x="3801" y="1158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79" name="Freeform 186"/>
            <p:cNvSpPr/>
            <p:nvPr/>
          </p:nvSpPr>
          <p:spPr>
            <a:xfrm rot="3144576">
              <a:off x="4165" y="1485"/>
              <a:ext cx="299" cy="15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7"/>
                </a:cxn>
                <a:cxn ang="0">
                  <a:pos x="297" y="122"/>
                </a:cxn>
                <a:cxn ang="0">
                  <a:pos x="285" y="158"/>
                </a:cxn>
                <a:cxn ang="0">
                  <a:pos x="269" y="127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1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80" name="Freeform 187"/>
            <p:cNvSpPr/>
            <p:nvPr/>
          </p:nvSpPr>
          <p:spPr>
            <a:xfrm rot="3745735">
              <a:off x="3762" y="1196"/>
              <a:ext cx="533" cy="9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7"/>
                </a:cxn>
                <a:cxn ang="0">
                  <a:pos x="168" y="32"/>
                </a:cxn>
                <a:cxn ang="0">
                  <a:pos x="346" y="5"/>
                </a:cxn>
                <a:cxn ang="0">
                  <a:pos x="533" y="5"/>
                </a:cxn>
                <a:cxn ang="0">
                  <a:pos x="530" y="20"/>
                </a:cxn>
                <a:cxn ang="0">
                  <a:pos x="344" y="20"/>
                </a:cxn>
                <a:cxn ang="0">
                  <a:pos x="127" y="56"/>
                </a:cxn>
                <a:cxn ang="0">
                  <a:pos x="0" y="9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81" name="Freeform 188"/>
            <p:cNvSpPr/>
            <p:nvPr/>
          </p:nvSpPr>
          <p:spPr>
            <a:xfrm rot="3745735">
              <a:off x="4047" y="1543"/>
              <a:ext cx="286" cy="15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8" y="11"/>
                </a:cxn>
                <a:cxn ang="0">
                  <a:pos x="187" y="38"/>
                </a:cxn>
                <a:cxn ang="0">
                  <a:pos x="260" y="83"/>
                </a:cxn>
                <a:cxn ang="0">
                  <a:pos x="284" y="117"/>
                </a:cxn>
                <a:cxn ang="0">
                  <a:pos x="273" y="151"/>
                </a:cxn>
                <a:cxn ang="0">
                  <a:pos x="257" y="121"/>
                </a:cxn>
                <a:cxn ang="0">
                  <a:pos x="225" y="87"/>
                </a:cxn>
                <a:cxn ang="0">
                  <a:pos x="179" y="57"/>
                </a:cxn>
                <a:cxn ang="0">
                  <a:pos x="94" y="29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82" name="Freeform 189"/>
            <p:cNvSpPr/>
            <p:nvPr/>
          </p:nvSpPr>
          <p:spPr>
            <a:xfrm rot="4286818">
              <a:off x="3705" y="1235"/>
              <a:ext cx="517" cy="7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9"/>
                </a:cxn>
                <a:cxn ang="0">
                  <a:pos x="163" y="26"/>
                </a:cxn>
                <a:cxn ang="0">
                  <a:pos x="336" y="4"/>
                </a:cxn>
                <a:cxn ang="0">
                  <a:pos x="517" y="4"/>
                </a:cxn>
                <a:cxn ang="0">
                  <a:pos x="514" y="16"/>
                </a:cxn>
                <a:cxn ang="0">
                  <a:pos x="333" y="16"/>
                </a:cxn>
                <a:cxn ang="0">
                  <a:pos x="124" y="46"/>
                </a:cxn>
                <a:cxn ang="0">
                  <a:pos x="0" y="7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83" name="Freeform 190"/>
            <p:cNvSpPr/>
            <p:nvPr/>
          </p:nvSpPr>
          <p:spPr>
            <a:xfrm rot="4286818">
              <a:off x="3922" y="1585"/>
              <a:ext cx="278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6" y="9"/>
                </a:cxn>
                <a:cxn ang="0">
                  <a:pos x="182" y="32"/>
                </a:cxn>
                <a:cxn ang="0">
                  <a:pos x="253" y="68"/>
                </a:cxn>
                <a:cxn ang="0">
                  <a:pos x="276" y="96"/>
                </a:cxn>
                <a:cxn ang="0">
                  <a:pos x="265" y="124"/>
                </a:cxn>
                <a:cxn ang="0">
                  <a:pos x="250" y="100"/>
                </a:cxn>
                <a:cxn ang="0">
                  <a:pos x="218" y="72"/>
                </a:cxn>
                <a:cxn ang="0">
                  <a:pos x="174" y="47"/>
                </a:cxn>
                <a:cxn ang="0">
                  <a:pos x="91" y="24"/>
                </a:cxn>
                <a:cxn ang="0">
                  <a:pos x="0" y="12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84" name="Freeform 191"/>
            <p:cNvSpPr/>
            <p:nvPr/>
          </p:nvSpPr>
          <p:spPr>
            <a:xfrm rot="4898956">
              <a:off x="3665" y="1251"/>
              <a:ext cx="475" cy="8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80"/>
                </a:cxn>
                <a:cxn ang="0">
                  <a:pos x="150" y="27"/>
                </a:cxn>
                <a:cxn ang="0">
                  <a:pos x="308" y="4"/>
                </a:cxn>
                <a:cxn ang="0">
                  <a:pos x="475" y="4"/>
                </a:cxn>
                <a:cxn ang="0">
                  <a:pos x="472" y="16"/>
                </a:cxn>
                <a:cxn ang="0">
                  <a:pos x="306" y="16"/>
                </a:cxn>
                <a:cxn ang="0">
                  <a:pos x="114" y="46"/>
                </a:cxn>
                <a:cxn ang="0">
                  <a:pos x="0" y="8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85" name="Freeform 192"/>
            <p:cNvSpPr/>
            <p:nvPr/>
          </p:nvSpPr>
          <p:spPr>
            <a:xfrm rot="4898956">
              <a:off x="3804" y="1581"/>
              <a:ext cx="255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0" y="9"/>
                </a:cxn>
                <a:cxn ang="0">
                  <a:pos x="167" y="32"/>
                </a:cxn>
                <a:cxn ang="0">
                  <a:pos x="232" y="68"/>
                </a:cxn>
                <a:cxn ang="0">
                  <a:pos x="253" y="96"/>
                </a:cxn>
                <a:cxn ang="0">
                  <a:pos x="243" y="124"/>
                </a:cxn>
                <a:cxn ang="0">
                  <a:pos x="229" y="100"/>
                </a:cxn>
                <a:cxn ang="0">
                  <a:pos x="200" y="72"/>
                </a:cxn>
                <a:cxn ang="0">
                  <a:pos x="160" y="47"/>
                </a:cxn>
                <a:cxn ang="0">
                  <a:pos x="84" y="24"/>
                </a:cxn>
                <a:cxn ang="0">
                  <a:pos x="0" y="12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86" name="Freeform 193"/>
            <p:cNvSpPr/>
            <p:nvPr/>
          </p:nvSpPr>
          <p:spPr>
            <a:xfrm rot="5755659">
              <a:off x="3570" y="1267"/>
              <a:ext cx="464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0"/>
                </a:cxn>
                <a:cxn ang="0">
                  <a:pos x="147" y="20"/>
                </a:cxn>
                <a:cxn ang="0">
                  <a:pos x="301" y="3"/>
                </a:cxn>
                <a:cxn ang="0">
                  <a:pos x="464" y="3"/>
                </a:cxn>
                <a:cxn ang="0">
                  <a:pos x="461" y="12"/>
                </a:cxn>
                <a:cxn ang="0">
                  <a:pos x="299" y="12"/>
                </a:cxn>
                <a:cxn ang="0">
                  <a:pos x="111" y="35"/>
                </a:cxn>
                <a:cxn ang="0">
                  <a:pos x="0" y="6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87" name="Freeform 194"/>
            <p:cNvSpPr/>
            <p:nvPr/>
          </p:nvSpPr>
          <p:spPr>
            <a:xfrm rot="5755659">
              <a:off x="3618" y="1599"/>
              <a:ext cx="249" cy="9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8" y="7"/>
                </a:cxn>
                <a:cxn ang="0">
                  <a:pos x="163" y="24"/>
                </a:cxn>
                <a:cxn ang="0">
                  <a:pos x="227" y="52"/>
                </a:cxn>
                <a:cxn ang="0">
                  <a:pos x="247" y="73"/>
                </a:cxn>
                <a:cxn ang="0">
                  <a:pos x="238" y="95"/>
                </a:cxn>
                <a:cxn ang="0">
                  <a:pos x="224" y="76"/>
                </a:cxn>
                <a:cxn ang="0">
                  <a:pos x="196" y="55"/>
                </a:cxn>
                <a:cxn ang="0">
                  <a:pos x="156" y="36"/>
                </a:cxn>
                <a:cxn ang="0">
                  <a:pos x="82" y="18"/>
                </a:cxn>
                <a:cxn ang="0">
                  <a:pos x="0" y="9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88" name="Freeform 195"/>
            <p:cNvSpPr/>
            <p:nvPr/>
          </p:nvSpPr>
          <p:spPr>
            <a:xfrm flipH="1">
              <a:off x="3553" y="1154"/>
              <a:ext cx="157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9" y="3"/>
                </a:cxn>
                <a:cxn ang="0">
                  <a:pos x="19" y="32"/>
                </a:cxn>
                <a:cxn ang="0">
                  <a:pos x="68" y="32"/>
                </a:cxn>
                <a:cxn ang="0">
                  <a:pos x="39" y="61"/>
                </a:cxn>
                <a:cxn ang="0">
                  <a:pos x="78" y="71"/>
                </a:cxn>
                <a:cxn ang="0">
                  <a:pos x="58" y="90"/>
                </a:cxn>
                <a:cxn ang="0">
                  <a:pos x="97" y="100"/>
                </a:cxn>
                <a:cxn ang="0">
                  <a:pos x="78" y="120"/>
                </a:cxn>
                <a:cxn ang="0">
                  <a:pos x="107" y="129"/>
                </a:cxn>
                <a:cxn ang="0">
                  <a:pos x="97" y="149"/>
                </a:cxn>
                <a:cxn ang="0">
                  <a:pos x="117" y="168"/>
                </a:cxn>
                <a:cxn ang="0">
                  <a:pos x="117" y="187"/>
                </a:cxn>
                <a:cxn ang="0">
                  <a:pos x="136" y="216"/>
                </a:cxn>
                <a:cxn ang="0">
                  <a:pos x="126" y="245"/>
                </a:cxn>
                <a:cxn ang="0">
                  <a:pos x="146" y="265"/>
                </a:cxn>
                <a:cxn ang="0">
                  <a:pos x="136" y="294"/>
                </a:cxn>
                <a:cxn ang="0">
                  <a:pos x="146" y="323"/>
                </a:cxn>
                <a:cxn ang="0">
                  <a:pos x="136" y="342"/>
                </a:cxn>
                <a:cxn ang="0">
                  <a:pos x="155" y="371"/>
                </a:cxn>
                <a:cxn ang="0">
                  <a:pos x="146" y="400"/>
                </a:cxn>
                <a:cxn ang="0">
                  <a:pos x="155" y="439"/>
                </a:cxn>
                <a:cxn ang="0">
                  <a:pos x="146" y="449"/>
                </a:cxn>
                <a:cxn ang="0">
                  <a:pos x="155" y="47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89" name="Arc 196"/>
            <p:cNvSpPr/>
            <p:nvPr/>
          </p:nvSpPr>
          <p:spPr>
            <a:xfrm flipH="1">
              <a:off x="3268" y="982"/>
              <a:ext cx="687" cy="745"/>
            </a:xfrm>
            <a:custGeom>
              <a:avLst/>
              <a:gdLst>
                <a:gd name="txL" fmla="*/ 0 w 21600"/>
                <a:gd name="txT" fmla="*/ 0 h 21602"/>
                <a:gd name="txR" fmla="*/ 21600 w 21600"/>
                <a:gd name="txB" fmla="*/ 21602 h 21602"/>
              </a:gdLst>
              <a:ahLst/>
              <a:cxnLst>
                <a:cxn ang="0">
                  <a:pos x="6" y="0"/>
                </a:cxn>
                <a:cxn ang="0">
                  <a:pos x="22" y="26"/>
                </a:cxn>
                <a:cxn ang="0">
                  <a:pos x="0" y="25"/>
                </a:cxn>
              </a:cxnLst>
              <a:rect l="txL" t="txT" r="txR" b="txB"/>
              <a:pathLst>
                <a:path w="21600" h="21602" fill="none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90" name="Arc 197"/>
            <p:cNvSpPr/>
            <p:nvPr/>
          </p:nvSpPr>
          <p:spPr>
            <a:xfrm flipV="1">
              <a:off x="3887" y="532"/>
              <a:ext cx="830" cy="661"/>
            </a:xfrm>
            <a:custGeom>
              <a:avLst/>
              <a:gdLst>
                <a:gd name="txL" fmla="*/ 0 w 36729"/>
                <a:gd name="txT" fmla="*/ 0 h 21600"/>
                <a:gd name="txR" fmla="*/ 36729 w 36729"/>
                <a:gd name="txB" fmla="*/ 21600 h 21600"/>
              </a:gdLst>
              <a:ahLst/>
              <a:cxnLst>
                <a:cxn ang="0">
                  <a:pos x="19" y="10"/>
                </a:cxn>
                <a:cxn ang="0">
                  <a:pos x="0" y="11"/>
                </a:cxn>
                <a:cxn ang="0">
                  <a:pos x="9" y="0"/>
                </a:cxn>
              </a:cxnLst>
              <a:rect l="txL" t="txT" r="txR" b="txB"/>
              <a:pathLst>
                <a:path w="36729" h="21600" fill="none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91" name="Arc 198"/>
            <p:cNvSpPr/>
            <p:nvPr/>
          </p:nvSpPr>
          <p:spPr>
            <a:xfrm flipH="1">
              <a:off x="3338" y="862"/>
              <a:ext cx="401" cy="769"/>
            </a:xfrm>
            <a:custGeom>
              <a:avLst/>
              <a:gdLst>
                <a:gd name="txL" fmla="*/ 0 w 28940"/>
                <a:gd name="txT" fmla="*/ 0 h 22305"/>
                <a:gd name="txR" fmla="*/ 28940 w 28940"/>
                <a:gd name="txB" fmla="*/ 22305 h 22305"/>
              </a:gdLst>
              <a:ahLst/>
              <a:cxnLst>
                <a:cxn ang="0">
                  <a:pos x="0" y="2"/>
                </a:cxn>
                <a:cxn ang="0">
                  <a:pos x="6" y="27"/>
                </a:cxn>
                <a:cxn ang="0">
                  <a:pos x="1" y="26"/>
                </a:cxn>
              </a:cxnLst>
              <a:rect l="txL" t="txT" r="txR" b="txB"/>
              <a:pathLst>
                <a:path w="28940" h="22305" fill="none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92" name="Arc 199"/>
            <p:cNvSpPr/>
            <p:nvPr/>
          </p:nvSpPr>
          <p:spPr>
            <a:xfrm flipH="1">
              <a:off x="3053" y="902"/>
              <a:ext cx="652" cy="768"/>
            </a:xfrm>
            <a:custGeom>
              <a:avLst/>
              <a:gdLst>
                <a:gd name="txL" fmla="*/ 0 w 30473"/>
                <a:gd name="txT" fmla="*/ 0 h 22305"/>
                <a:gd name="txR" fmla="*/ 30473 w 30473"/>
                <a:gd name="txB" fmla="*/ 22305 h 22305"/>
              </a:gdLst>
              <a:ahLst/>
              <a:cxnLst>
                <a:cxn ang="0">
                  <a:pos x="0" y="2"/>
                </a:cxn>
                <a:cxn ang="0">
                  <a:pos x="14" y="26"/>
                </a:cxn>
                <a:cxn ang="0">
                  <a:pos x="4" y="26"/>
                </a:cxn>
              </a:cxnLst>
              <a:rect l="txL" t="txT" r="txR" b="txB"/>
              <a:pathLst>
                <a:path w="30473" h="22305" fill="none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93" name="Arc 200"/>
            <p:cNvSpPr/>
            <p:nvPr/>
          </p:nvSpPr>
          <p:spPr>
            <a:xfrm flipH="1">
              <a:off x="2996" y="762"/>
              <a:ext cx="768" cy="769"/>
            </a:xfrm>
            <a:custGeom>
              <a:avLst/>
              <a:gdLst>
                <a:gd name="txL" fmla="*/ 0 w 34455"/>
                <a:gd name="txT" fmla="*/ 0 h 22305"/>
                <a:gd name="txR" fmla="*/ 34455 w 34455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17" y="27"/>
                </a:cxn>
                <a:cxn ang="0">
                  <a:pos x="6" y="26"/>
                </a:cxn>
              </a:cxnLst>
              <a:rect l="txL" t="txT" r="txR" b="txB"/>
              <a:pathLst>
                <a:path w="34455" h="22305" fill="none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94" name="Arc 201"/>
            <p:cNvSpPr/>
            <p:nvPr/>
          </p:nvSpPr>
          <p:spPr>
            <a:xfrm>
              <a:off x="3846" y="870"/>
              <a:ext cx="123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0" y="27"/>
                </a:cxn>
                <a:cxn ang="0">
                  <a:pos x="0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95" name="Arc 202"/>
            <p:cNvSpPr/>
            <p:nvPr/>
          </p:nvSpPr>
          <p:spPr>
            <a:xfrm>
              <a:off x="3879" y="866"/>
              <a:ext cx="324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3" y="27"/>
                </a:cxn>
                <a:cxn ang="0">
                  <a:pos x="1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96" name="Arc 203"/>
            <p:cNvSpPr/>
            <p:nvPr/>
          </p:nvSpPr>
          <p:spPr>
            <a:xfrm>
              <a:off x="3907" y="766"/>
              <a:ext cx="461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6" y="27"/>
                </a:cxn>
                <a:cxn ang="0">
                  <a:pos x="2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97" name="Freeform 204"/>
            <p:cNvSpPr/>
            <p:nvPr/>
          </p:nvSpPr>
          <p:spPr>
            <a:xfrm>
              <a:off x="3996" y="1236"/>
              <a:ext cx="156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8" y="3"/>
                </a:cxn>
                <a:cxn ang="0">
                  <a:pos x="19" y="32"/>
                </a:cxn>
                <a:cxn ang="0">
                  <a:pos x="68" y="32"/>
                </a:cxn>
                <a:cxn ang="0">
                  <a:pos x="39" y="61"/>
                </a:cxn>
                <a:cxn ang="0">
                  <a:pos x="77" y="71"/>
                </a:cxn>
                <a:cxn ang="0">
                  <a:pos x="58" y="90"/>
                </a:cxn>
                <a:cxn ang="0">
                  <a:pos x="96" y="100"/>
                </a:cxn>
                <a:cxn ang="0">
                  <a:pos x="77" y="120"/>
                </a:cxn>
                <a:cxn ang="0">
                  <a:pos x="106" y="129"/>
                </a:cxn>
                <a:cxn ang="0">
                  <a:pos x="96" y="149"/>
                </a:cxn>
                <a:cxn ang="0">
                  <a:pos x="116" y="168"/>
                </a:cxn>
                <a:cxn ang="0">
                  <a:pos x="116" y="187"/>
                </a:cxn>
                <a:cxn ang="0">
                  <a:pos x="135" y="216"/>
                </a:cxn>
                <a:cxn ang="0">
                  <a:pos x="125" y="245"/>
                </a:cxn>
                <a:cxn ang="0">
                  <a:pos x="145" y="265"/>
                </a:cxn>
                <a:cxn ang="0">
                  <a:pos x="135" y="294"/>
                </a:cxn>
                <a:cxn ang="0">
                  <a:pos x="145" y="323"/>
                </a:cxn>
                <a:cxn ang="0">
                  <a:pos x="135" y="342"/>
                </a:cxn>
                <a:cxn ang="0">
                  <a:pos x="154" y="371"/>
                </a:cxn>
                <a:cxn ang="0">
                  <a:pos x="145" y="400"/>
                </a:cxn>
                <a:cxn ang="0">
                  <a:pos x="154" y="439"/>
                </a:cxn>
                <a:cxn ang="0">
                  <a:pos x="145" y="449"/>
                </a:cxn>
                <a:cxn ang="0">
                  <a:pos x="154" y="47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98" name="Freeform 205"/>
            <p:cNvSpPr/>
            <p:nvPr/>
          </p:nvSpPr>
          <p:spPr>
            <a:xfrm rot="-1939245" flipV="1">
              <a:off x="3752" y="1079"/>
              <a:ext cx="142" cy="270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4" y="2"/>
                </a:cxn>
                <a:cxn ang="0">
                  <a:pos x="18" y="18"/>
                </a:cxn>
                <a:cxn ang="0">
                  <a:pos x="61" y="18"/>
                </a:cxn>
                <a:cxn ang="0">
                  <a:pos x="35" y="35"/>
                </a:cxn>
                <a:cxn ang="0">
                  <a:pos x="70" y="40"/>
                </a:cxn>
                <a:cxn ang="0">
                  <a:pos x="53" y="51"/>
                </a:cxn>
                <a:cxn ang="0">
                  <a:pos x="88" y="57"/>
                </a:cxn>
                <a:cxn ang="0">
                  <a:pos x="70" y="68"/>
                </a:cxn>
                <a:cxn ang="0">
                  <a:pos x="97" y="73"/>
                </a:cxn>
                <a:cxn ang="0">
                  <a:pos x="88" y="84"/>
                </a:cxn>
                <a:cxn ang="0">
                  <a:pos x="105" y="95"/>
                </a:cxn>
                <a:cxn ang="0">
                  <a:pos x="105" y="106"/>
                </a:cxn>
                <a:cxn ang="0">
                  <a:pos x="123" y="122"/>
                </a:cxn>
                <a:cxn ang="0">
                  <a:pos x="114" y="139"/>
                </a:cxn>
                <a:cxn ang="0">
                  <a:pos x="132" y="150"/>
                </a:cxn>
                <a:cxn ang="0">
                  <a:pos x="123" y="166"/>
                </a:cxn>
                <a:cxn ang="0">
                  <a:pos x="132" y="182"/>
                </a:cxn>
                <a:cxn ang="0">
                  <a:pos x="123" y="193"/>
                </a:cxn>
                <a:cxn ang="0">
                  <a:pos x="141" y="210"/>
                </a:cxn>
                <a:cxn ang="0">
                  <a:pos x="132" y="226"/>
                </a:cxn>
                <a:cxn ang="0">
                  <a:pos x="141" y="248"/>
                </a:cxn>
                <a:cxn ang="0">
                  <a:pos x="132" y="254"/>
                </a:cxn>
                <a:cxn ang="0">
                  <a:pos x="141" y="27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99" name="Arc 206"/>
            <p:cNvSpPr/>
            <p:nvPr/>
          </p:nvSpPr>
          <p:spPr>
            <a:xfrm flipH="1">
              <a:off x="2952" y="647"/>
              <a:ext cx="821" cy="769"/>
            </a:xfrm>
            <a:custGeom>
              <a:avLst/>
              <a:gdLst>
                <a:gd name="txL" fmla="*/ 0 w 36830"/>
                <a:gd name="txT" fmla="*/ 0 h 22305"/>
                <a:gd name="txR" fmla="*/ 36830 w 36830"/>
                <a:gd name="txB" fmla="*/ 22305 h 22305"/>
              </a:gdLst>
              <a:ahLst/>
              <a:cxnLst>
                <a:cxn ang="0">
                  <a:pos x="0" y="7"/>
                </a:cxn>
                <a:cxn ang="0">
                  <a:pos x="18" y="27"/>
                </a:cxn>
                <a:cxn ang="0">
                  <a:pos x="8" y="26"/>
                </a:cxn>
              </a:cxnLst>
              <a:rect l="txL" t="txT" r="txR" b="txB"/>
              <a:pathLst>
                <a:path w="36830" h="22305" fill="none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00" name="Arc 207"/>
            <p:cNvSpPr/>
            <p:nvPr/>
          </p:nvSpPr>
          <p:spPr>
            <a:xfrm flipH="1">
              <a:off x="3184" y="485"/>
              <a:ext cx="597" cy="745"/>
            </a:xfrm>
            <a:custGeom>
              <a:avLst/>
              <a:gdLst>
                <a:gd name="txL" fmla="*/ 0 w 31881"/>
                <a:gd name="txT" fmla="*/ 0 h 21600"/>
                <a:gd name="txR" fmla="*/ 31881 w 31881"/>
                <a:gd name="txB" fmla="*/ 21600 h 21600"/>
              </a:gdLst>
              <a:ahLst/>
              <a:cxnLst>
                <a:cxn ang="0">
                  <a:pos x="0" y="12"/>
                </a:cxn>
                <a:cxn ang="0">
                  <a:pos x="11" y="6"/>
                </a:cxn>
                <a:cxn ang="0">
                  <a:pos x="6" y="26"/>
                </a:cxn>
              </a:cxnLst>
              <a:rect l="txL" t="txT" r="txR" b="txB"/>
              <a:pathLst>
                <a:path w="31881" h="21600" fill="none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01" name="Arc 208"/>
            <p:cNvSpPr/>
            <p:nvPr/>
          </p:nvSpPr>
          <p:spPr>
            <a:xfrm>
              <a:off x="3822" y="798"/>
              <a:ext cx="246" cy="745"/>
            </a:xfrm>
            <a:custGeom>
              <a:avLst/>
              <a:gdLst>
                <a:gd name="txL" fmla="*/ 0 w 31146"/>
                <a:gd name="txT" fmla="*/ 0 h 21600"/>
                <a:gd name="txR" fmla="*/ 31146 w 31146"/>
                <a:gd name="txB" fmla="*/ 21600 h 21600"/>
              </a:gdLst>
              <a:ahLst/>
              <a:cxnLst>
                <a:cxn ang="0">
                  <a:pos x="0" y="5"/>
                </a:cxn>
                <a:cxn ang="0">
                  <a:pos x="2" y="11"/>
                </a:cxn>
                <a:cxn ang="0">
                  <a:pos x="1" y="26"/>
                </a:cxn>
              </a:cxnLst>
              <a:rect l="txL" t="txT" r="txR" b="txB"/>
              <a:pathLst>
                <a:path w="31146" h="21600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02" name="Freeform 209"/>
            <p:cNvSpPr/>
            <p:nvPr/>
          </p:nvSpPr>
          <p:spPr>
            <a:xfrm flipH="1">
              <a:off x="3086" y="1193"/>
              <a:ext cx="351" cy="49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109" y="3"/>
                </a:cxn>
                <a:cxn ang="0">
                  <a:pos x="43" y="33"/>
                </a:cxn>
                <a:cxn ang="0">
                  <a:pos x="152" y="33"/>
                </a:cxn>
                <a:cxn ang="0">
                  <a:pos x="87" y="63"/>
                </a:cxn>
                <a:cxn ang="0">
                  <a:pos x="174" y="73"/>
                </a:cxn>
                <a:cxn ang="0">
                  <a:pos x="130" y="93"/>
                </a:cxn>
                <a:cxn ang="0">
                  <a:pos x="217" y="103"/>
                </a:cxn>
                <a:cxn ang="0">
                  <a:pos x="174" y="123"/>
                </a:cxn>
                <a:cxn ang="0">
                  <a:pos x="239" y="133"/>
                </a:cxn>
                <a:cxn ang="0">
                  <a:pos x="217" y="153"/>
                </a:cxn>
                <a:cxn ang="0">
                  <a:pos x="261" y="173"/>
                </a:cxn>
                <a:cxn ang="0">
                  <a:pos x="261" y="193"/>
                </a:cxn>
                <a:cxn ang="0">
                  <a:pos x="304" y="223"/>
                </a:cxn>
                <a:cxn ang="0">
                  <a:pos x="282" y="253"/>
                </a:cxn>
                <a:cxn ang="0">
                  <a:pos x="326" y="273"/>
                </a:cxn>
                <a:cxn ang="0">
                  <a:pos x="304" y="303"/>
                </a:cxn>
                <a:cxn ang="0">
                  <a:pos x="326" y="333"/>
                </a:cxn>
                <a:cxn ang="0">
                  <a:pos x="304" y="353"/>
                </a:cxn>
                <a:cxn ang="0">
                  <a:pos x="347" y="383"/>
                </a:cxn>
                <a:cxn ang="0">
                  <a:pos x="326" y="413"/>
                </a:cxn>
                <a:cxn ang="0">
                  <a:pos x="347" y="453"/>
                </a:cxn>
                <a:cxn ang="0">
                  <a:pos x="326" y="463"/>
                </a:cxn>
                <a:cxn ang="0">
                  <a:pos x="347" y="493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03" name="Freeform 210"/>
            <p:cNvSpPr/>
            <p:nvPr/>
          </p:nvSpPr>
          <p:spPr>
            <a:xfrm flipH="1">
              <a:off x="3251" y="673"/>
              <a:ext cx="22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70" y="3"/>
                </a:cxn>
                <a:cxn ang="0">
                  <a:pos x="28" y="33"/>
                </a:cxn>
                <a:cxn ang="0">
                  <a:pos x="97" y="33"/>
                </a:cxn>
                <a:cxn ang="0">
                  <a:pos x="56" y="63"/>
                </a:cxn>
                <a:cxn ang="0">
                  <a:pos x="111" y="73"/>
                </a:cxn>
                <a:cxn ang="0">
                  <a:pos x="84" y="93"/>
                </a:cxn>
                <a:cxn ang="0">
                  <a:pos x="139" y="103"/>
                </a:cxn>
                <a:cxn ang="0">
                  <a:pos x="111" y="123"/>
                </a:cxn>
                <a:cxn ang="0">
                  <a:pos x="153" y="133"/>
                </a:cxn>
                <a:cxn ang="0">
                  <a:pos x="139" y="153"/>
                </a:cxn>
                <a:cxn ang="0">
                  <a:pos x="167" y="173"/>
                </a:cxn>
                <a:cxn ang="0">
                  <a:pos x="167" y="193"/>
                </a:cxn>
                <a:cxn ang="0">
                  <a:pos x="195" y="223"/>
                </a:cxn>
                <a:cxn ang="0">
                  <a:pos x="181" y="253"/>
                </a:cxn>
                <a:cxn ang="0">
                  <a:pos x="209" y="273"/>
                </a:cxn>
                <a:cxn ang="0">
                  <a:pos x="195" y="303"/>
                </a:cxn>
                <a:cxn ang="0">
                  <a:pos x="209" y="332"/>
                </a:cxn>
                <a:cxn ang="0">
                  <a:pos x="195" y="352"/>
                </a:cxn>
                <a:cxn ang="0">
                  <a:pos x="223" y="382"/>
                </a:cxn>
                <a:cxn ang="0">
                  <a:pos x="209" y="412"/>
                </a:cxn>
                <a:cxn ang="0">
                  <a:pos x="223" y="452"/>
                </a:cxn>
                <a:cxn ang="0">
                  <a:pos x="209" y="462"/>
                </a:cxn>
                <a:cxn ang="0">
                  <a:pos x="223" y="49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04" name="Freeform 211"/>
            <p:cNvSpPr/>
            <p:nvPr/>
          </p:nvSpPr>
          <p:spPr>
            <a:xfrm flipH="1">
              <a:off x="3510" y="526"/>
              <a:ext cx="13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2" y="3"/>
                </a:cxn>
                <a:cxn ang="0">
                  <a:pos x="17" y="33"/>
                </a:cxn>
                <a:cxn ang="0">
                  <a:pos x="58" y="33"/>
                </a:cxn>
                <a:cxn ang="0">
                  <a:pos x="33" y="63"/>
                </a:cxn>
                <a:cxn ang="0">
                  <a:pos x="67" y="73"/>
                </a:cxn>
                <a:cxn ang="0">
                  <a:pos x="50" y="93"/>
                </a:cxn>
                <a:cxn ang="0">
                  <a:pos x="84" y="103"/>
                </a:cxn>
                <a:cxn ang="0">
                  <a:pos x="67" y="123"/>
                </a:cxn>
                <a:cxn ang="0">
                  <a:pos x="92" y="133"/>
                </a:cxn>
                <a:cxn ang="0">
                  <a:pos x="84" y="153"/>
                </a:cxn>
                <a:cxn ang="0">
                  <a:pos x="100" y="173"/>
                </a:cxn>
                <a:cxn ang="0">
                  <a:pos x="100" y="193"/>
                </a:cxn>
                <a:cxn ang="0">
                  <a:pos x="117" y="223"/>
                </a:cxn>
                <a:cxn ang="0">
                  <a:pos x="109" y="253"/>
                </a:cxn>
                <a:cxn ang="0">
                  <a:pos x="125" y="273"/>
                </a:cxn>
                <a:cxn ang="0">
                  <a:pos x="117" y="303"/>
                </a:cxn>
                <a:cxn ang="0">
                  <a:pos x="125" y="332"/>
                </a:cxn>
                <a:cxn ang="0">
                  <a:pos x="117" y="352"/>
                </a:cxn>
                <a:cxn ang="0">
                  <a:pos x="134" y="382"/>
                </a:cxn>
                <a:cxn ang="0">
                  <a:pos x="125" y="412"/>
                </a:cxn>
                <a:cxn ang="0">
                  <a:pos x="134" y="452"/>
                </a:cxn>
                <a:cxn ang="0">
                  <a:pos x="125" y="462"/>
                </a:cxn>
                <a:cxn ang="0">
                  <a:pos x="134" y="49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05" name="Freeform 212"/>
            <p:cNvSpPr/>
            <p:nvPr/>
          </p:nvSpPr>
          <p:spPr>
            <a:xfrm>
              <a:off x="4351" y="1121"/>
              <a:ext cx="326" cy="51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4"/>
                </a:cxn>
                <a:cxn ang="0">
                  <a:pos x="101" y="4"/>
                </a:cxn>
                <a:cxn ang="0">
                  <a:pos x="40" y="35"/>
                </a:cxn>
                <a:cxn ang="0">
                  <a:pos x="141" y="35"/>
                </a:cxn>
                <a:cxn ang="0">
                  <a:pos x="81" y="66"/>
                </a:cxn>
                <a:cxn ang="0">
                  <a:pos x="161" y="77"/>
                </a:cxn>
                <a:cxn ang="0">
                  <a:pos x="121" y="98"/>
                </a:cxn>
                <a:cxn ang="0">
                  <a:pos x="202" y="108"/>
                </a:cxn>
                <a:cxn ang="0">
                  <a:pos x="161" y="130"/>
                </a:cxn>
                <a:cxn ang="0">
                  <a:pos x="222" y="140"/>
                </a:cxn>
                <a:cxn ang="0">
                  <a:pos x="202" y="161"/>
                </a:cxn>
                <a:cxn ang="0">
                  <a:pos x="242" y="182"/>
                </a:cxn>
                <a:cxn ang="0">
                  <a:pos x="242" y="203"/>
                </a:cxn>
                <a:cxn ang="0">
                  <a:pos x="282" y="235"/>
                </a:cxn>
                <a:cxn ang="0">
                  <a:pos x="262" y="266"/>
                </a:cxn>
                <a:cxn ang="0">
                  <a:pos x="302" y="287"/>
                </a:cxn>
                <a:cxn ang="0">
                  <a:pos x="282" y="318"/>
                </a:cxn>
                <a:cxn ang="0">
                  <a:pos x="302" y="350"/>
                </a:cxn>
                <a:cxn ang="0">
                  <a:pos x="282" y="371"/>
                </a:cxn>
                <a:cxn ang="0">
                  <a:pos x="323" y="402"/>
                </a:cxn>
                <a:cxn ang="0">
                  <a:pos x="302" y="434"/>
                </a:cxn>
                <a:cxn ang="0">
                  <a:pos x="323" y="476"/>
                </a:cxn>
                <a:cxn ang="0">
                  <a:pos x="302" y="487"/>
                </a:cxn>
                <a:cxn ang="0">
                  <a:pos x="323" y="51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06" name="Freeform 213"/>
            <p:cNvSpPr/>
            <p:nvPr/>
          </p:nvSpPr>
          <p:spPr>
            <a:xfrm>
              <a:off x="4182" y="859"/>
              <a:ext cx="490" cy="345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9"/>
                </a:cxn>
                <a:cxn ang="0">
                  <a:pos x="152" y="2"/>
                </a:cxn>
                <a:cxn ang="0">
                  <a:pos x="61" y="23"/>
                </a:cxn>
                <a:cxn ang="0">
                  <a:pos x="212" y="23"/>
                </a:cxn>
                <a:cxn ang="0">
                  <a:pos x="121" y="44"/>
                </a:cxn>
                <a:cxn ang="0">
                  <a:pos x="242" y="51"/>
                </a:cxn>
                <a:cxn ang="0">
                  <a:pos x="182" y="65"/>
                </a:cxn>
                <a:cxn ang="0">
                  <a:pos x="303" y="72"/>
                </a:cxn>
                <a:cxn ang="0">
                  <a:pos x="242" y="86"/>
                </a:cxn>
                <a:cxn ang="0">
                  <a:pos x="333" y="93"/>
                </a:cxn>
                <a:cxn ang="0">
                  <a:pos x="303" y="107"/>
                </a:cxn>
                <a:cxn ang="0">
                  <a:pos x="364" y="121"/>
                </a:cxn>
                <a:cxn ang="0">
                  <a:pos x="364" y="135"/>
                </a:cxn>
                <a:cxn ang="0">
                  <a:pos x="424" y="156"/>
                </a:cxn>
                <a:cxn ang="0">
                  <a:pos x="394" y="177"/>
                </a:cxn>
                <a:cxn ang="0">
                  <a:pos x="455" y="191"/>
                </a:cxn>
                <a:cxn ang="0">
                  <a:pos x="424" y="212"/>
                </a:cxn>
                <a:cxn ang="0">
                  <a:pos x="455" y="233"/>
                </a:cxn>
                <a:cxn ang="0">
                  <a:pos x="424" y="247"/>
                </a:cxn>
                <a:cxn ang="0">
                  <a:pos x="485" y="268"/>
                </a:cxn>
                <a:cxn ang="0">
                  <a:pos x="455" y="289"/>
                </a:cxn>
                <a:cxn ang="0">
                  <a:pos x="485" y="317"/>
                </a:cxn>
                <a:cxn ang="0">
                  <a:pos x="455" y="324"/>
                </a:cxn>
                <a:cxn ang="0">
                  <a:pos x="485" y="345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07" name="Freeform 214"/>
            <p:cNvSpPr/>
            <p:nvPr/>
          </p:nvSpPr>
          <p:spPr>
            <a:xfrm>
              <a:off x="4200" y="493"/>
              <a:ext cx="214" cy="46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66" y="3"/>
                </a:cxn>
                <a:cxn ang="0">
                  <a:pos x="26" y="31"/>
                </a:cxn>
                <a:cxn ang="0">
                  <a:pos x="93" y="31"/>
                </a:cxn>
                <a:cxn ang="0">
                  <a:pos x="53" y="59"/>
                </a:cxn>
                <a:cxn ang="0">
                  <a:pos x="106" y="69"/>
                </a:cxn>
                <a:cxn ang="0">
                  <a:pos x="79" y="88"/>
                </a:cxn>
                <a:cxn ang="0">
                  <a:pos x="132" y="97"/>
                </a:cxn>
                <a:cxn ang="0">
                  <a:pos x="106" y="116"/>
                </a:cxn>
                <a:cxn ang="0">
                  <a:pos x="146" y="125"/>
                </a:cxn>
                <a:cxn ang="0">
                  <a:pos x="132" y="144"/>
                </a:cxn>
                <a:cxn ang="0">
                  <a:pos x="159" y="163"/>
                </a:cxn>
                <a:cxn ang="0">
                  <a:pos x="159" y="181"/>
                </a:cxn>
                <a:cxn ang="0">
                  <a:pos x="185" y="210"/>
                </a:cxn>
                <a:cxn ang="0">
                  <a:pos x="172" y="238"/>
                </a:cxn>
                <a:cxn ang="0">
                  <a:pos x="199" y="257"/>
                </a:cxn>
                <a:cxn ang="0">
                  <a:pos x="185" y="285"/>
                </a:cxn>
                <a:cxn ang="0">
                  <a:pos x="199" y="313"/>
                </a:cxn>
                <a:cxn ang="0">
                  <a:pos x="185" y="332"/>
                </a:cxn>
                <a:cxn ang="0">
                  <a:pos x="212" y="360"/>
                </a:cxn>
                <a:cxn ang="0">
                  <a:pos x="199" y="388"/>
                </a:cxn>
                <a:cxn ang="0">
                  <a:pos x="212" y="425"/>
                </a:cxn>
                <a:cxn ang="0">
                  <a:pos x="199" y="435"/>
                </a:cxn>
                <a:cxn ang="0">
                  <a:pos x="212" y="463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08" name="Freeform 215"/>
            <p:cNvSpPr/>
            <p:nvPr/>
          </p:nvSpPr>
          <p:spPr>
            <a:xfrm rot="-1346631">
              <a:off x="3988" y="878"/>
              <a:ext cx="144" cy="271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5" y="2"/>
                </a:cxn>
                <a:cxn ang="0">
                  <a:pos x="18" y="18"/>
                </a:cxn>
                <a:cxn ang="0">
                  <a:pos x="62" y="18"/>
                </a:cxn>
                <a:cxn ang="0">
                  <a:pos x="36" y="35"/>
                </a:cxn>
                <a:cxn ang="0">
                  <a:pos x="71" y="40"/>
                </a:cxn>
                <a:cxn ang="0">
                  <a:pos x="53" y="51"/>
                </a:cxn>
                <a:cxn ang="0">
                  <a:pos x="89" y="57"/>
                </a:cxn>
                <a:cxn ang="0">
                  <a:pos x="71" y="68"/>
                </a:cxn>
                <a:cxn ang="0">
                  <a:pos x="98" y="73"/>
                </a:cxn>
                <a:cxn ang="0">
                  <a:pos x="89" y="84"/>
                </a:cxn>
                <a:cxn ang="0">
                  <a:pos x="107" y="95"/>
                </a:cxn>
                <a:cxn ang="0">
                  <a:pos x="107" y="106"/>
                </a:cxn>
                <a:cxn ang="0">
                  <a:pos x="125" y="123"/>
                </a:cxn>
                <a:cxn ang="0">
                  <a:pos x="116" y="139"/>
                </a:cxn>
                <a:cxn ang="0">
                  <a:pos x="134" y="150"/>
                </a:cxn>
                <a:cxn ang="0">
                  <a:pos x="125" y="167"/>
                </a:cxn>
                <a:cxn ang="0">
                  <a:pos x="134" y="183"/>
                </a:cxn>
                <a:cxn ang="0">
                  <a:pos x="125" y="194"/>
                </a:cxn>
                <a:cxn ang="0">
                  <a:pos x="143" y="211"/>
                </a:cxn>
                <a:cxn ang="0">
                  <a:pos x="134" y="227"/>
                </a:cxn>
                <a:cxn ang="0">
                  <a:pos x="143" y="249"/>
                </a:cxn>
                <a:cxn ang="0">
                  <a:pos x="134" y="255"/>
                </a:cxn>
                <a:cxn ang="0">
                  <a:pos x="143" y="271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09" name="Freeform 216"/>
            <p:cNvSpPr/>
            <p:nvPr/>
          </p:nvSpPr>
          <p:spPr>
            <a:xfrm rot="1346631" flipH="1">
              <a:off x="3479" y="870"/>
              <a:ext cx="142" cy="27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4" y="2"/>
                </a:cxn>
                <a:cxn ang="0">
                  <a:pos x="18" y="18"/>
                </a:cxn>
                <a:cxn ang="0">
                  <a:pos x="61" y="18"/>
                </a:cxn>
                <a:cxn ang="0">
                  <a:pos x="35" y="35"/>
                </a:cxn>
                <a:cxn ang="0">
                  <a:pos x="70" y="40"/>
                </a:cxn>
                <a:cxn ang="0">
                  <a:pos x="53" y="51"/>
                </a:cxn>
                <a:cxn ang="0">
                  <a:pos x="88" y="57"/>
                </a:cxn>
                <a:cxn ang="0">
                  <a:pos x="70" y="68"/>
                </a:cxn>
                <a:cxn ang="0">
                  <a:pos x="97" y="74"/>
                </a:cxn>
                <a:cxn ang="0">
                  <a:pos x="88" y="85"/>
                </a:cxn>
                <a:cxn ang="0">
                  <a:pos x="105" y="96"/>
                </a:cxn>
                <a:cxn ang="0">
                  <a:pos x="105" y="107"/>
                </a:cxn>
                <a:cxn ang="0">
                  <a:pos x="123" y="123"/>
                </a:cxn>
                <a:cxn ang="0">
                  <a:pos x="114" y="140"/>
                </a:cxn>
                <a:cxn ang="0">
                  <a:pos x="132" y="151"/>
                </a:cxn>
                <a:cxn ang="0">
                  <a:pos x="123" y="167"/>
                </a:cxn>
                <a:cxn ang="0">
                  <a:pos x="132" y="184"/>
                </a:cxn>
                <a:cxn ang="0">
                  <a:pos x="123" y="195"/>
                </a:cxn>
                <a:cxn ang="0">
                  <a:pos x="141" y="211"/>
                </a:cxn>
                <a:cxn ang="0">
                  <a:pos x="132" y="228"/>
                </a:cxn>
                <a:cxn ang="0">
                  <a:pos x="141" y="250"/>
                </a:cxn>
                <a:cxn ang="0">
                  <a:pos x="132" y="255"/>
                </a:cxn>
                <a:cxn ang="0">
                  <a:pos x="141" y="27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217"/>
          <p:cNvGrpSpPr/>
          <p:nvPr/>
        </p:nvGrpSpPr>
        <p:grpSpPr>
          <a:xfrm>
            <a:off x="1981200" y="457200"/>
            <a:ext cx="2209800" cy="1770063"/>
            <a:chOff x="2928" y="384"/>
            <a:chExt cx="1789" cy="1403"/>
          </a:xfrm>
        </p:grpSpPr>
        <p:sp>
          <p:nvSpPr>
            <p:cNvPr id="31030" name="Oval 218"/>
            <p:cNvSpPr/>
            <p:nvPr/>
          </p:nvSpPr>
          <p:spPr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31" name="Oval 219"/>
            <p:cNvSpPr/>
            <p:nvPr/>
          </p:nvSpPr>
          <p:spPr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32" name="Freeform 220"/>
            <p:cNvSpPr/>
            <p:nvPr/>
          </p:nvSpPr>
          <p:spPr>
            <a:xfrm rot="2711884">
              <a:off x="3846" y="1097"/>
              <a:ext cx="556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1" y="5"/>
                </a:cxn>
                <a:cxn ang="0">
                  <a:pos x="556" y="5"/>
                </a:cxn>
                <a:cxn ang="0">
                  <a:pos x="553" y="21"/>
                </a:cxn>
                <a:cxn ang="0">
                  <a:pos x="358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33" name="Freeform 221"/>
            <p:cNvSpPr/>
            <p:nvPr/>
          </p:nvSpPr>
          <p:spPr>
            <a:xfrm rot="2711884">
              <a:off x="4251" y="139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34" name="Freeform 222"/>
            <p:cNvSpPr/>
            <p:nvPr/>
          </p:nvSpPr>
          <p:spPr>
            <a:xfrm rot="2104081">
              <a:off x="3878" y="1028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12"/>
                </a:cxn>
                <a:cxn ang="0">
                  <a:pos x="185" y="37"/>
                </a:cxn>
                <a:cxn ang="0">
                  <a:pos x="380" y="5"/>
                </a:cxn>
                <a:cxn ang="0">
                  <a:pos x="586" y="5"/>
                </a:cxn>
                <a:cxn ang="0">
                  <a:pos x="583" y="23"/>
                </a:cxn>
                <a:cxn ang="0">
                  <a:pos x="378" y="23"/>
                </a:cxn>
                <a:cxn ang="0">
                  <a:pos x="140" y="65"/>
                </a:cxn>
                <a:cxn ang="0">
                  <a:pos x="0" y="112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35" name="Freeform 223"/>
            <p:cNvSpPr/>
            <p:nvPr/>
          </p:nvSpPr>
          <p:spPr>
            <a:xfrm rot="2104081">
              <a:off x="4359" y="1282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6" y="12"/>
                </a:cxn>
                <a:cxn ang="0">
                  <a:pos x="206" y="45"/>
                </a:cxn>
                <a:cxn ang="0">
                  <a:pos x="287" y="96"/>
                </a:cxn>
                <a:cxn ang="0">
                  <a:pos x="313" y="136"/>
                </a:cxn>
                <a:cxn ang="0">
                  <a:pos x="301" y="175"/>
                </a:cxn>
                <a:cxn ang="0">
                  <a:pos x="283" y="141"/>
                </a:cxn>
                <a:cxn ang="0">
                  <a:pos x="247" y="101"/>
                </a:cxn>
                <a:cxn ang="0">
                  <a:pos x="197" y="66"/>
                </a:cxn>
                <a:cxn ang="0">
                  <a:pos x="103" y="34"/>
                </a:cxn>
                <a:cxn ang="0">
                  <a:pos x="0" y="17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36" name="Freeform 224"/>
            <p:cNvSpPr/>
            <p:nvPr/>
          </p:nvSpPr>
          <p:spPr>
            <a:xfrm rot="1582915">
              <a:off x="3888" y="967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8"/>
                </a:cxn>
                <a:cxn ang="0">
                  <a:pos x="177" y="33"/>
                </a:cxn>
                <a:cxn ang="0">
                  <a:pos x="364" y="5"/>
                </a:cxn>
                <a:cxn ang="0">
                  <a:pos x="561" y="5"/>
                </a:cxn>
                <a:cxn ang="0">
                  <a:pos x="558" y="20"/>
                </a:cxn>
                <a:cxn ang="0">
                  <a:pos x="362" y="20"/>
                </a:cxn>
                <a:cxn ang="0">
                  <a:pos x="134" y="57"/>
                </a:cxn>
                <a:cxn ang="0">
                  <a:pos x="0" y="9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37" name="Freeform 225"/>
            <p:cNvSpPr/>
            <p:nvPr/>
          </p:nvSpPr>
          <p:spPr>
            <a:xfrm rot="1582915">
              <a:off x="4388" y="1157"/>
              <a:ext cx="301" cy="154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3" y="11"/>
                </a:cxn>
                <a:cxn ang="0">
                  <a:pos x="197" y="39"/>
                </a:cxn>
                <a:cxn ang="0">
                  <a:pos x="274" y="84"/>
                </a:cxn>
                <a:cxn ang="0">
                  <a:pos x="299" y="119"/>
                </a:cxn>
                <a:cxn ang="0">
                  <a:pos x="287" y="153"/>
                </a:cxn>
                <a:cxn ang="0">
                  <a:pos x="270" y="123"/>
                </a:cxn>
                <a:cxn ang="0">
                  <a:pos x="236" y="88"/>
                </a:cxn>
                <a:cxn ang="0">
                  <a:pos x="189" y="58"/>
                </a:cxn>
                <a:cxn ang="0">
                  <a:pos x="99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38" name="Freeform 226"/>
            <p:cNvSpPr/>
            <p:nvPr/>
          </p:nvSpPr>
          <p:spPr>
            <a:xfrm rot="1080363">
              <a:off x="3897" y="903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8"/>
                </a:cxn>
                <a:cxn ang="0">
                  <a:pos x="171" y="36"/>
                </a:cxn>
                <a:cxn ang="0">
                  <a:pos x="352" y="5"/>
                </a:cxn>
                <a:cxn ang="0">
                  <a:pos x="542" y="5"/>
                </a:cxn>
                <a:cxn ang="0">
                  <a:pos x="539" y="22"/>
                </a:cxn>
                <a:cxn ang="0">
                  <a:pos x="349" y="22"/>
                </a:cxn>
                <a:cxn ang="0">
                  <a:pos x="130" y="63"/>
                </a:cxn>
                <a:cxn ang="0">
                  <a:pos x="0" y="10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39" name="Freeform 227"/>
            <p:cNvSpPr/>
            <p:nvPr/>
          </p:nvSpPr>
          <p:spPr>
            <a:xfrm rot="1080363">
              <a:off x="4405" y="1033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0" y="12"/>
                </a:cxn>
                <a:cxn ang="0">
                  <a:pos x="190" y="43"/>
                </a:cxn>
                <a:cxn ang="0">
                  <a:pos x="265" y="93"/>
                </a:cxn>
                <a:cxn ang="0">
                  <a:pos x="289" y="131"/>
                </a:cxn>
                <a:cxn ang="0">
                  <a:pos x="278" y="169"/>
                </a:cxn>
                <a:cxn ang="0">
                  <a:pos x="261" y="136"/>
                </a:cxn>
                <a:cxn ang="0">
                  <a:pos x="228" y="98"/>
                </a:cxn>
                <a:cxn ang="0">
                  <a:pos x="182" y="64"/>
                </a:cxn>
                <a:cxn ang="0">
                  <a:pos x="96" y="33"/>
                </a:cxn>
                <a:cxn ang="0">
                  <a:pos x="0" y="16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40" name="Freeform 228"/>
            <p:cNvSpPr/>
            <p:nvPr/>
          </p:nvSpPr>
          <p:spPr>
            <a:xfrm rot="463793">
              <a:off x="3908" y="832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58" y="34"/>
                </a:cxn>
                <a:cxn ang="0">
                  <a:pos x="324" y="5"/>
                </a:cxn>
                <a:cxn ang="0">
                  <a:pos x="499" y="5"/>
                </a:cxn>
                <a:cxn ang="0">
                  <a:pos x="496" y="21"/>
                </a:cxn>
                <a:cxn ang="0">
                  <a:pos x="322" y="21"/>
                </a:cxn>
                <a:cxn ang="0">
                  <a:pos x="119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41" name="Freeform 229"/>
            <p:cNvSpPr/>
            <p:nvPr/>
          </p:nvSpPr>
          <p:spPr>
            <a:xfrm rot="463793">
              <a:off x="4397" y="886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3" y="11"/>
                </a:cxn>
                <a:cxn ang="0">
                  <a:pos x="175" y="40"/>
                </a:cxn>
                <a:cxn ang="0">
                  <a:pos x="244" y="86"/>
                </a:cxn>
                <a:cxn ang="0">
                  <a:pos x="266" y="122"/>
                </a:cxn>
                <a:cxn ang="0">
                  <a:pos x="256" y="157"/>
                </a:cxn>
                <a:cxn ang="0">
                  <a:pos x="241" y="126"/>
                </a:cxn>
                <a:cxn ang="0">
                  <a:pos x="210" y="91"/>
                </a:cxn>
                <a:cxn ang="0">
                  <a:pos x="168" y="59"/>
                </a:cxn>
                <a:cxn ang="0">
                  <a:pos x="8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42" name="Freeform 230"/>
            <p:cNvSpPr/>
            <p:nvPr/>
          </p:nvSpPr>
          <p:spPr>
            <a:xfrm rot="-84182">
              <a:off x="3916" y="791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1"/>
                </a:cxn>
                <a:cxn ang="0">
                  <a:pos x="143" y="24"/>
                </a:cxn>
                <a:cxn ang="0">
                  <a:pos x="295" y="3"/>
                </a:cxn>
                <a:cxn ang="0">
                  <a:pos x="454" y="3"/>
                </a:cxn>
                <a:cxn ang="0">
                  <a:pos x="451" y="15"/>
                </a:cxn>
                <a:cxn ang="0">
                  <a:pos x="293" y="15"/>
                </a:cxn>
                <a:cxn ang="0">
                  <a:pos x="109" y="41"/>
                </a:cxn>
                <a:cxn ang="0">
                  <a:pos x="0" y="7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43" name="Freeform 231"/>
            <p:cNvSpPr/>
            <p:nvPr/>
          </p:nvSpPr>
          <p:spPr>
            <a:xfrm rot="-84182">
              <a:off x="4367" y="785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7" y="8"/>
                </a:cxn>
                <a:cxn ang="0">
                  <a:pos x="160" y="28"/>
                </a:cxn>
                <a:cxn ang="0">
                  <a:pos x="222" y="61"/>
                </a:cxn>
                <a:cxn ang="0">
                  <a:pos x="242" y="85"/>
                </a:cxn>
                <a:cxn ang="0">
                  <a:pos x="233" y="110"/>
                </a:cxn>
                <a:cxn ang="0">
                  <a:pos x="219" y="89"/>
                </a:cxn>
                <a:cxn ang="0">
                  <a:pos x="192" y="64"/>
                </a:cxn>
                <a:cxn ang="0">
                  <a:pos x="153" y="42"/>
                </a:cxn>
                <a:cxn ang="0">
                  <a:pos x="8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44" name="Freeform 232"/>
            <p:cNvSpPr/>
            <p:nvPr/>
          </p:nvSpPr>
          <p:spPr>
            <a:xfrm rot="-802576">
              <a:off x="3901" y="740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45" name="Freeform 233"/>
            <p:cNvSpPr/>
            <p:nvPr/>
          </p:nvSpPr>
          <p:spPr>
            <a:xfrm rot="-802576">
              <a:off x="4295" y="672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7"/>
                </a:cxn>
                <a:cxn ang="0">
                  <a:pos x="195" y="59"/>
                </a:cxn>
                <a:cxn ang="0">
                  <a:pos x="212" y="83"/>
                </a:cxn>
                <a:cxn ang="0">
                  <a:pos x="204" y="107"/>
                </a:cxn>
                <a:cxn ang="0">
                  <a:pos x="192" y="86"/>
                </a:cxn>
                <a:cxn ang="0">
                  <a:pos x="168" y="62"/>
                </a:cxn>
                <a:cxn ang="0">
                  <a:pos x="134" y="40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46" name="Freeform 234"/>
            <p:cNvSpPr/>
            <p:nvPr/>
          </p:nvSpPr>
          <p:spPr>
            <a:xfrm rot="-2711884" flipH="1">
              <a:off x="3235" y="1137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47" name="Freeform 235"/>
            <p:cNvSpPr/>
            <p:nvPr/>
          </p:nvSpPr>
          <p:spPr>
            <a:xfrm rot="-2711884" flipH="1">
              <a:off x="3087" y="143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48" name="Freeform 236"/>
            <p:cNvSpPr/>
            <p:nvPr/>
          </p:nvSpPr>
          <p:spPr>
            <a:xfrm rot="-2104081" flipH="1">
              <a:off x="3160" y="1085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12"/>
                </a:cxn>
                <a:cxn ang="0">
                  <a:pos x="185" y="37"/>
                </a:cxn>
                <a:cxn ang="0">
                  <a:pos x="380" y="5"/>
                </a:cxn>
                <a:cxn ang="0">
                  <a:pos x="586" y="5"/>
                </a:cxn>
                <a:cxn ang="0">
                  <a:pos x="583" y="23"/>
                </a:cxn>
                <a:cxn ang="0">
                  <a:pos x="378" y="23"/>
                </a:cxn>
                <a:cxn ang="0">
                  <a:pos x="140" y="65"/>
                </a:cxn>
                <a:cxn ang="0">
                  <a:pos x="0" y="112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49" name="Freeform 237"/>
            <p:cNvSpPr/>
            <p:nvPr/>
          </p:nvSpPr>
          <p:spPr>
            <a:xfrm rot="-2104081" flipH="1">
              <a:off x="2950" y="1339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6" y="12"/>
                </a:cxn>
                <a:cxn ang="0">
                  <a:pos x="206" y="45"/>
                </a:cxn>
                <a:cxn ang="0">
                  <a:pos x="287" y="96"/>
                </a:cxn>
                <a:cxn ang="0">
                  <a:pos x="313" y="136"/>
                </a:cxn>
                <a:cxn ang="0">
                  <a:pos x="301" y="175"/>
                </a:cxn>
                <a:cxn ang="0">
                  <a:pos x="283" y="141"/>
                </a:cxn>
                <a:cxn ang="0">
                  <a:pos x="247" y="101"/>
                </a:cxn>
                <a:cxn ang="0">
                  <a:pos x="197" y="66"/>
                </a:cxn>
                <a:cxn ang="0">
                  <a:pos x="103" y="34"/>
                </a:cxn>
                <a:cxn ang="0">
                  <a:pos x="0" y="17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50" name="Freeform 238"/>
            <p:cNvSpPr/>
            <p:nvPr/>
          </p:nvSpPr>
          <p:spPr>
            <a:xfrm rot="-1582915" flipH="1">
              <a:off x="3175" y="1025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8"/>
                </a:cxn>
                <a:cxn ang="0">
                  <a:pos x="177" y="33"/>
                </a:cxn>
                <a:cxn ang="0">
                  <a:pos x="364" y="5"/>
                </a:cxn>
                <a:cxn ang="0">
                  <a:pos x="561" y="5"/>
                </a:cxn>
                <a:cxn ang="0">
                  <a:pos x="558" y="20"/>
                </a:cxn>
                <a:cxn ang="0">
                  <a:pos x="362" y="20"/>
                </a:cxn>
                <a:cxn ang="0">
                  <a:pos x="134" y="57"/>
                </a:cxn>
                <a:cxn ang="0">
                  <a:pos x="0" y="9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51" name="Freeform 239"/>
            <p:cNvSpPr/>
            <p:nvPr/>
          </p:nvSpPr>
          <p:spPr>
            <a:xfrm rot="-1582915" flipH="1">
              <a:off x="2935" y="1215"/>
              <a:ext cx="301" cy="15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3" y="11"/>
                </a:cxn>
                <a:cxn ang="0">
                  <a:pos x="197" y="39"/>
                </a:cxn>
                <a:cxn ang="0">
                  <a:pos x="274" y="84"/>
                </a:cxn>
                <a:cxn ang="0">
                  <a:pos x="299" y="118"/>
                </a:cxn>
                <a:cxn ang="0">
                  <a:pos x="287" y="152"/>
                </a:cxn>
                <a:cxn ang="0">
                  <a:pos x="270" y="122"/>
                </a:cxn>
                <a:cxn ang="0">
                  <a:pos x="236" y="88"/>
                </a:cxn>
                <a:cxn ang="0">
                  <a:pos x="189" y="57"/>
                </a:cxn>
                <a:cxn ang="0">
                  <a:pos x="99" y="29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52" name="Freeform 240"/>
            <p:cNvSpPr/>
            <p:nvPr/>
          </p:nvSpPr>
          <p:spPr>
            <a:xfrm rot="-1080363" flipH="1">
              <a:off x="3185" y="961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8"/>
                </a:cxn>
                <a:cxn ang="0">
                  <a:pos x="171" y="36"/>
                </a:cxn>
                <a:cxn ang="0">
                  <a:pos x="352" y="5"/>
                </a:cxn>
                <a:cxn ang="0">
                  <a:pos x="542" y="5"/>
                </a:cxn>
                <a:cxn ang="0">
                  <a:pos x="539" y="22"/>
                </a:cxn>
                <a:cxn ang="0">
                  <a:pos x="349" y="22"/>
                </a:cxn>
                <a:cxn ang="0">
                  <a:pos x="130" y="63"/>
                </a:cxn>
                <a:cxn ang="0">
                  <a:pos x="0" y="10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53" name="Freeform 241"/>
            <p:cNvSpPr/>
            <p:nvPr/>
          </p:nvSpPr>
          <p:spPr>
            <a:xfrm rot="-1080363" flipH="1">
              <a:off x="2928" y="1090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0" y="12"/>
                </a:cxn>
                <a:cxn ang="0">
                  <a:pos x="190" y="43"/>
                </a:cxn>
                <a:cxn ang="0">
                  <a:pos x="265" y="93"/>
                </a:cxn>
                <a:cxn ang="0">
                  <a:pos x="289" y="131"/>
                </a:cxn>
                <a:cxn ang="0">
                  <a:pos x="278" y="169"/>
                </a:cxn>
                <a:cxn ang="0">
                  <a:pos x="261" y="136"/>
                </a:cxn>
                <a:cxn ang="0">
                  <a:pos x="228" y="98"/>
                </a:cxn>
                <a:cxn ang="0">
                  <a:pos x="182" y="64"/>
                </a:cxn>
                <a:cxn ang="0">
                  <a:pos x="96" y="33"/>
                </a:cxn>
                <a:cxn ang="0">
                  <a:pos x="0" y="16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54" name="Freeform 242"/>
            <p:cNvSpPr/>
            <p:nvPr/>
          </p:nvSpPr>
          <p:spPr>
            <a:xfrm rot="-463793" flipH="1">
              <a:off x="3217" y="889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58" y="34"/>
                </a:cxn>
                <a:cxn ang="0">
                  <a:pos x="324" y="5"/>
                </a:cxn>
                <a:cxn ang="0">
                  <a:pos x="499" y="5"/>
                </a:cxn>
                <a:cxn ang="0">
                  <a:pos x="496" y="21"/>
                </a:cxn>
                <a:cxn ang="0">
                  <a:pos x="322" y="21"/>
                </a:cxn>
                <a:cxn ang="0">
                  <a:pos x="119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55" name="Freeform 243"/>
            <p:cNvSpPr/>
            <p:nvPr/>
          </p:nvSpPr>
          <p:spPr>
            <a:xfrm rot="-463793" flipH="1">
              <a:off x="2959" y="943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3" y="11"/>
                </a:cxn>
                <a:cxn ang="0">
                  <a:pos x="175" y="40"/>
                </a:cxn>
                <a:cxn ang="0">
                  <a:pos x="244" y="86"/>
                </a:cxn>
                <a:cxn ang="0">
                  <a:pos x="266" y="122"/>
                </a:cxn>
                <a:cxn ang="0">
                  <a:pos x="256" y="157"/>
                </a:cxn>
                <a:cxn ang="0">
                  <a:pos x="241" y="126"/>
                </a:cxn>
                <a:cxn ang="0">
                  <a:pos x="210" y="91"/>
                </a:cxn>
                <a:cxn ang="0">
                  <a:pos x="168" y="59"/>
                </a:cxn>
                <a:cxn ang="0">
                  <a:pos x="8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56" name="Freeform 244"/>
            <p:cNvSpPr/>
            <p:nvPr/>
          </p:nvSpPr>
          <p:spPr>
            <a:xfrm rot="84182" flipH="1">
              <a:off x="3254" y="848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1"/>
                </a:cxn>
                <a:cxn ang="0">
                  <a:pos x="143" y="24"/>
                </a:cxn>
                <a:cxn ang="0">
                  <a:pos x="295" y="3"/>
                </a:cxn>
                <a:cxn ang="0">
                  <a:pos x="454" y="3"/>
                </a:cxn>
                <a:cxn ang="0">
                  <a:pos x="451" y="15"/>
                </a:cxn>
                <a:cxn ang="0">
                  <a:pos x="293" y="15"/>
                </a:cxn>
                <a:cxn ang="0">
                  <a:pos x="109" y="41"/>
                </a:cxn>
                <a:cxn ang="0">
                  <a:pos x="0" y="7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57" name="Freeform 245"/>
            <p:cNvSpPr/>
            <p:nvPr/>
          </p:nvSpPr>
          <p:spPr>
            <a:xfrm rot="84182" flipH="1">
              <a:off x="3013" y="842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7" y="8"/>
                </a:cxn>
                <a:cxn ang="0">
                  <a:pos x="160" y="28"/>
                </a:cxn>
                <a:cxn ang="0">
                  <a:pos x="222" y="61"/>
                </a:cxn>
                <a:cxn ang="0">
                  <a:pos x="242" y="85"/>
                </a:cxn>
                <a:cxn ang="0">
                  <a:pos x="233" y="110"/>
                </a:cxn>
                <a:cxn ang="0">
                  <a:pos x="219" y="89"/>
                </a:cxn>
                <a:cxn ang="0">
                  <a:pos x="192" y="64"/>
                </a:cxn>
                <a:cxn ang="0">
                  <a:pos x="153" y="42"/>
                </a:cxn>
                <a:cxn ang="0">
                  <a:pos x="8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58" name="Freeform 246"/>
            <p:cNvSpPr/>
            <p:nvPr/>
          </p:nvSpPr>
          <p:spPr>
            <a:xfrm rot="802576" flipH="1">
              <a:off x="3324" y="797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59" name="Freeform 247"/>
            <p:cNvSpPr/>
            <p:nvPr/>
          </p:nvSpPr>
          <p:spPr>
            <a:xfrm rot="802576" flipH="1">
              <a:off x="3115" y="729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7"/>
                </a:cxn>
                <a:cxn ang="0">
                  <a:pos x="195" y="59"/>
                </a:cxn>
                <a:cxn ang="0">
                  <a:pos x="212" y="83"/>
                </a:cxn>
                <a:cxn ang="0">
                  <a:pos x="204" y="107"/>
                </a:cxn>
                <a:cxn ang="0">
                  <a:pos x="192" y="86"/>
                </a:cxn>
                <a:cxn ang="0">
                  <a:pos x="168" y="62"/>
                </a:cxn>
                <a:cxn ang="0">
                  <a:pos x="134" y="40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60" name="Freeform 248"/>
            <p:cNvSpPr/>
            <p:nvPr/>
          </p:nvSpPr>
          <p:spPr>
            <a:xfrm rot="1277471" flipH="1">
              <a:off x="3350" y="775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61" name="Freeform 249"/>
            <p:cNvSpPr/>
            <p:nvPr/>
          </p:nvSpPr>
          <p:spPr>
            <a:xfrm rot="1277471" flipH="1">
              <a:off x="3151" y="665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5"/>
                </a:cxn>
                <a:cxn ang="0">
                  <a:pos x="204" y="109"/>
                </a:cxn>
                <a:cxn ang="0">
                  <a:pos x="192" y="88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62" name="Freeform 250"/>
            <p:cNvSpPr/>
            <p:nvPr/>
          </p:nvSpPr>
          <p:spPr>
            <a:xfrm rot="2028410" flipH="1">
              <a:off x="3394" y="745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63" name="Freeform 251"/>
            <p:cNvSpPr/>
            <p:nvPr/>
          </p:nvSpPr>
          <p:spPr>
            <a:xfrm rot="2028410" flipH="1">
              <a:off x="3222" y="574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4"/>
                </a:cxn>
                <a:cxn ang="0">
                  <a:pos x="204" y="108"/>
                </a:cxn>
                <a:cxn ang="0">
                  <a:pos x="192" y="87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64" name="Freeform 252"/>
            <p:cNvSpPr/>
            <p:nvPr/>
          </p:nvSpPr>
          <p:spPr>
            <a:xfrm rot="2664424" flipH="1">
              <a:off x="3433" y="700"/>
              <a:ext cx="404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8" y="23"/>
                </a:cxn>
                <a:cxn ang="0">
                  <a:pos x="262" y="3"/>
                </a:cxn>
                <a:cxn ang="0">
                  <a:pos x="404" y="3"/>
                </a:cxn>
                <a:cxn ang="0">
                  <a:pos x="402" y="14"/>
                </a:cxn>
                <a:cxn ang="0">
                  <a:pos x="260" y="14"/>
                </a:cxn>
                <a:cxn ang="0">
                  <a:pos x="97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65" name="Freeform 253"/>
            <p:cNvSpPr/>
            <p:nvPr/>
          </p:nvSpPr>
          <p:spPr>
            <a:xfrm rot="2664424" flipH="1">
              <a:off x="3290" y="481"/>
              <a:ext cx="217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2" y="28"/>
                </a:cxn>
                <a:cxn ang="0">
                  <a:pos x="198" y="60"/>
                </a:cxn>
                <a:cxn ang="0">
                  <a:pos x="215" y="84"/>
                </a:cxn>
                <a:cxn ang="0">
                  <a:pos x="207" y="108"/>
                </a:cxn>
                <a:cxn ang="0">
                  <a:pos x="195" y="87"/>
                </a:cxn>
                <a:cxn ang="0">
                  <a:pos x="170" y="63"/>
                </a:cxn>
                <a:cxn ang="0">
                  <a:pos x="136" y="41"/>
                </a:cxn>
                <a:cxn ang="0">
                  <a:pos x="71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66" name="Freeform 254"/>
            <p:cNvSpPr/>
            <p:nvPr/>
          </p:nvSpPr>
          <p:spPr>
            <a:xfrm rot="3473776" flipH="1">
              <a:off x="3518" y="685"/>
              <a:ext cx="356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12" y="23"/>
                </a:cxn>
                <a:cxn ang="0">
                  <a:pos x="231" y="3"/>
                </a:cxn>
                <a:cxn ang="0">
                  <a:pos x="356" y="3"/>
                </a:cxn>
                <a:cxn ang="0">
                  <a:pos x="354" y="14"/>
                </a:cxn>
                <a:cxn ang="0">
                  <a:pos x="230" y="14"/>
                </a:cxn>
                <a:cxn ang="0">
                  <a:pos x="8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67" name="Freeform 255"/>
            <p:cNvSpPr/>
            <p:nvPr/>
          </p:nvSpPr>
          <p:spPr>
            <a:xfrm rot="3473776" flipH="1">
              <a:off x="3438" y="450"/>
              <a:ext cx="191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2" y="8"/>
                </a:cxn>
                <a:cxn ang="0">
                  <a:pos x="125" y="28"/>
                </a:cxn>
                <a:cxn ang="0">
                  <a:pos x="174" y="60"/>
                </a:cxn>
                <a:cxn ang="0">
                  <a:pos x="190" y="84"/>
                </a:cxn>
                <a:cxn ang="0">
                  <a:pos x="182" y="108"/>
                </a:cxn>
                <a:cxn ang="0">
                  <a:pos x="172" y="87"/>
                </a:cxn>
                <a:cxn ang="0">
                  <a:pos x="150" y="63"/>
                </a:cxn>
                <a:cxn ang="0">
                  <a:pos x="120" y="41"/>
                </a:cxn>
                <a:cxn ang="0">
                  <a:pos x="63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68" name="Freeform 256"/>
            <p:cNvSpPr/>
            <p:nvPr/>
          </p:nvSpPr>
          <p:spPr>
            <a:xfrm rot="4126480" flipH="1">
              <a:off x="3576" y="673"/>
              <a:ext cx="342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08" y="23"/>
                </a:cxn>
                <a:cxn ang="0">
                  <a:pos x="222" y="3"/>
                </a:cxn>
                <a:cxn ang="0">
                  <a:pos x="342" y="3"/>
                </a:cxn>
                <a:cxn ang="0">
                  <a:pos x="340" y="14"/>
                </a:cxn>
                <a:cxn ang="0">
                  <a:pos x="220" y="14"/>
                </a:cxn>
                <a:cxn ang="0">
                  <a:pos x="82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69" name="Freeform 257"/>
            <p:cNvSpPr/>
            <p:nvPr/>
          </p:nvSpPr>
          <p:spPr>
            <a:xfrm rot="4126480" flipH="1">
              <a:off x="3540" y="421"/>
              <a:ext cx="18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0" y="8"/>
                </a:cxn>
                <a:cxn ang="0">
                  <a:pos x="120" y="28"/>
                </a:cxn>
                <a:cxn ang="0">
                  <a:pos x="168" y="60"/>
                </a:cxn>
                <a:cxn ang="0">
                  <a:pos x="183" y="84"/>
                </a:cxn>
                <a:cxn ang="0">
                  <a:pos x="176" y="108"/>
                </a:cxn>
                <a:cxn ang="0">
                  <a:pos x="165" y="87"/>
                </a:cxn>
                <a:cxn ang="0">
                  <a:pos x="144" y="63"/>
                </a:cxn>
                <a:cxn ang="0">
                  <a:pos x="115" y="41"/>
                </a:cxn>
                <a:cxn ang="0">
                  <a:pos x="6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70" name="Freeform 258"/>
            <p:cNvSpPr/>
            <p:nvPr/>
          </p:nvSpPr>
          <p:spPr>
            <a:xfrm rot="-1325434">
              <a:off x="3864" y="705"/>
              <a:ext cx="398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8" y="3"/>
                </a:cxn>
                <a:cxn ang="0">
                  <a:pos x="398" y="3"/>
                </a:cxn>
                <a:cxn ang="0">
                  <a:pos x="396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71" name="Freeform 259"/>
            <p:cNvSpPr/>
            <p:nvPr/>
          </p:nvSpPr>
          <p:spPr>
            <a:xfrm rot="-1325434">
              <a:off x="4246" y="592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4"/>
                </a:cxn>
                <a:cxn ang="0">
                  <a:pos x="204" y="108"/>
                </a:cxn>
                <a:cxn ang="0">
                  <a:pos x="192" y="87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72" name="Freeform 260"/>
            <p:cNvSpPr/>
            <p:nvPr/>
          </p:nvSpPr>
          <p:spPr>
            <a:xfrm rot="-1921064">
              <a:off x="3819" y="681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73" name="Freeform 261"/>
            <p:cNvSpPr/>
            <p:nvPr/>
          </p:nvSpPr>
          <p:spPr>
            <a:xfrm rot="-1921064">
              <a:off x="4181" y="518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5"/>
                </a:cxn>
                <a:cxn ang="0">
                  <a:pos x="204" y="109"/>
                </a:cxn>
                <a:cxn ang="0">
                  <a:pos x="192" y="88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74" name="Freeform 262"/>
            <p:cNvSpPr/>
            <p:nvPr/>
          </p:nvSpPr>
          <p:spPr>
            <a:xfrm rot="4578755" flipH="1">
              <a:off x="3631" y="690"/>
              <a:ext cx="332" cy="4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47"/>
                </a:cxn>
                <a:cxn ang="0">
                  <a:pos x="105" y="16"/>
                </a:cxn>
                <a:cxn ang="0">
                  <a:pos x="216" y="2"/>
                </a:cxn>
                <a:cxn ang="0">
                  <a:pos x="332" y="2"/>
                </a:cxn>
                <a:cxn ang="0">
                  <a:pos x="330" y="10"/>
                </a:cxn>
                <a:cxn ang="0">
                  <a:pos x="214" y="10"/>
                </a:cxn>
                <a:cxn ang="0">
                  <a:pos x="79" y="27"/>
                </a:cxn>
                <a:cxn ang="0">
                  <a:pos x="0" y="4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75" name="Freeform 263"/>
            <p:cNvSpPr/>
            <p:nvPr/>
          </p:nvSpPr>
          <p:spPr>
            <a:xfrm rot="4578755" flipH="1">
              <a:off x="3638" y="447"/>
              <a:ext cx="178" cy="7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49" y="5"/>
                </a:cxn>
                <a:cxn ang="0">
                  <a:pos x="116" y="19"/>
                </a:cxn>
                <a:cxn ang="0">
                  <a:pos x="162" y="41"/>
                </a:cxn>
                <a:cxn ang="0">
                  <a:pos x="177" y="58"/>
                </a:cxn>
                <a:cxn ang="0">
                  <a:pos x="170" y="75"/>
                </a:cxn>
                <a:cxn ang="0">
                  <a:pos x="160" y="60"/>
                </a:cxn>
                <a:cxn ang="0">
                  <a:pos x="140" y="43"/>
                </a:cxn>
                <a:cxn ang="0">
                  <a:pos x="112" y="28"/>
                </a:cxn>
                <a:cxn ang="0">
                  <a:pos x="58" y="14"/>
                </a:cxn>
                <a:cxn ang="0">
                  <a:pos x="0" y="7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76" name="Freeform 264"/>
            <p:cNvSpPr/>
            <p:nvPr/>
          </p:nvSpPr>
          <p:spPr>
            <a:xfrm rot="-3857755">
              <a:off x="3715" y="677"/>
              <a:ext cx="343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0"/>
                </a:cxn>
                <a:cxn ang="0">
                  <a:pos x="108" y="20"/>
                </a:cxn>
                <a:cxn ang="0">
                  <a:pos x="223" y="3"/>
                </a:cxn>
                <a:cxn ang="0">
                  <a:pos x="343" y="3"/>
                </a:cxn>
                <a:cxn ang="0">
                  <a:pos x="341" y="12"/>
                </a:cxn>
                <a:cxn ang="0">
                  <a:pos x="221" y="12"/>
                </a:cxn>
                <a:cxn ang="0">
                  <a:pos x="82" y="35"/>
                </a:cxn>
                <a:cxn ang="0">
                  <a:pos x="0" y="6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77" name="Freeform 265"/>
            <p:cNvSpPr/>
            <p:nvPr/>
          </p:nvSpPr>
          <p:spPr>
            <a:xfrm rot="-3857755">
              <a:off x="3925" y="433"/>
              <a:ext cx="184" cy="9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0" y="7"/>
                </a:cxn>
                <a:cxn ang="0">
                  <a:pos x="120" y="24"/>
                </a:cxn>
                <a:cxn ang="0">
                  <a:pos x="168" y="51"/>
                </a:cxn>
                <a:cxn ang="0">
                  <a:pos x="183" y="72"/>
                </a:cxn>
                <a:cxn ang="0">
                  <a:pos x="176" y="93"/>
                </a:cxn>
                <a:cxn ang="0">
                  <a:pos x="165" y="74"/>
                </a:cxn>
                <a:cxn ang="0">
                  <a:pos x="144" y="53"/>
                </a:cxn>
                <a:cxn ang="0">
                  <a:pos x="115" y="35"/>
                </a:cxn>
                <a:cxn ang="0">
                  <a:pos x="60" y="18"/>
                </a:cxn>
                <a:cxn ang="0">
                  <a:pos x="0" y="9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78" name="Freeform 266"/>
            <p:cNvSpPr/>
            <p:nvPr/>
          </p:nvSpPr>
          <p:spPr>
            <a:xfrm rot="-2777260">
              <a:off x="3758" y="671"/>
              <a:ext cx="373" cy="8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87"/>
                </a:cxn>
                <a:cxn ang="0">
                  <a:pos x="118" y="29"/>
                </a:cxn>
                <a:cxn ang="0">
                  <a:pos x="242" y="4"/>
                </a:cxn>
                <a:cxn ang="0">
                  <a:pos x="373" y="4"/>
                </a:cxn>
                <a:cxn ang="0">
                  <a:pos x="371" y="18"/>
                </a:cxn>
                <a:cxn ang="0">
                  <a:pos x="240" y="18"/>
                </a:cxn>
                <a:cxn ang="0">
                  <a:pos x="89" y="50"/>
                </a:cxn>
                <a:cxn ang="0">
                  <a:pos x="0" y="8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79" name="Freeform 267"/>
            <p:cNvSpPr/>
            <p:nvPr/>
          </p:nvSpPr>
          <p:spPr>
            <a:xfrm rot="-2777260">
              <a:off x="4061" y="460"/>
              <a:ext cx="200" cy="13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5" y="10"/>
                </a:cxn>
                <a:cxn ang="0">
                  <a:pos x="131" y="34"/>
                </a:cxn>
                <a:cxn ang="0">
                  <a:pos x="182" y="74"/>
                </a:cxn>
                <a:cxn ang="0">
                  <a:pos x="199" y="105"/>
                </a:cxn>
                <a:cxn ang="0">
                  <a:pos x="191" y="135"/>
                </a:cxn>
                <a:cxn ang="0">
                  <a:pos x="180" y="109"/>
                </a:cxn>
                <a:cxn ang="0">
                  <a:pos x="157" y="78"/>
                </a:cxn>
                <a:cxn ang="0">
                  <a:pos x="125" y="51"/>
                </a:cxn>
                <a:cxn ang="0">
                  <a:pos x="66" y="26"/>
                </a:cxn>
                <a:cxn ang="0">
                  <a:pos x="0" y="13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80" name="Freeform 268"/>
            <p:cNvSpPr/>
            <p:nvPr/>
          </p:nvSpPr>
          <p:spPr>
            <a:xfrm rot="-4903748">
              <a:off x="3695" y="685"/>
              <a:ext cx="308" cy="2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28"/>
                </a:cxn>
                <a:cxn ang="0">
                  <a:pos x="97" y="9"/>
                </a:cxn>
                <a:cxn ang="0">
                  <a:pos x="200" y="1"/>
                </a:cxn>
                <a:cxn ang="0">
                  <a:pos x="308" y="1"/>
                </a:cxn>
                <a:cxn ang="0">
                  <a:pos x="306" y="6"/>
                </a:cxn>
                <a:cxn ang="0">
                  <a:pos x="199" y="6"/>
                </a:cxn>
                <a:cxn ang="0">
                  <a:pos x="74" y="16"/>
                </a:cxn>
                <a:cxn ang="0">
                  <a:pos x="0" y="2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81" name="Freeform 269"/>
            <p:cNvSpPr/>
            <p:nvPr/>
          </p:nvSpPr>
          <p:spPr>
            <a:xfrm rot="-4903748">
              <a:off x="3809" y="447"/>
              <a:ext cx="165" cy="4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45" y="3"/>
                </a:cxn>
                <a:cxn ang="0">
                  <a:pos x="108" y="11"/>
                </a:cxn>
                <a:cxn ang="0">
                  <a:pos x="150" y="23"/>
                </a:cxn>
                <a:cxn ang="0">
                  <a:pos x="164" y="33"/>
                </a:cxn>
                <a:cxn ang="0">
                  <a:pos x="158" y="43"/>
                </a:cxn>
                <a:cxn ang="0">
                  <a:pos x="148" y="34"/>
                </a:cxn>
                <a:cxn ang="0">
                  <a:pos x="130" y="25"/>
                </a:cxn>
                <a:cxn ang="0">
                  <a:pos x="103" y="16"/>
                </a:cxn>
                <a:cxn ang="0">
                  <a:pos x="54" y="8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82" name="Freeform 270"/>
            <p:cNvSpPr/>
            <p:nvPr/>
          </p:nvSpPr>
          <p:spPr>
            <a:xfrm rot="-3264308" flipH="1">
              <a:off x="3278" y="1175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83" name="Freeform 271"/>
            <p:cNvSpPr/>
            <p:nvPr/>
          </p:nvSpPr>
          <p:spPr>
            <a:xfrm rot="-3264308" flipH="1">
              <a:off x="3186" y="1509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84" name="Freeform 272"/>
            <p:cNvSpPr/>
            <p:nvPr/>
          </p:nvSpPr>
          <p:spPr>
            <a:xfrm rot="-4057115" flipH="1">
              <a:off x="3362" y="1208"/>
              <a:ext cx="515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63" y="34"/>
                </a:cxn>
                <a:cxn ang="0">
                  <a:pos x="334" y="5"/>
                </a:cxn>
                <a:cxn ang="0">
                  <a:pos x="515" y="5"/>
                </a:cxn>
                <a:cxn ang="0">
                  <a:pos x="512" y="21"/>
                </a:cxn>
                <a:cxn ang="0">
                  <a:pos x="332" y="21"/>
                </a:cxn>
                <a:cxn ang="0">
                  <a:pos x="12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85" name="Freeform 273"/>
            <p:cNvSpPr/>
            <p:nvPr/>
          </p:nvSpPr>
          <p:spPr>
            <a:xfrm rot="-4057115" flipH="1">
              <a:off x="3364" y="1550"/>
              <a:ext cx="276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6" y="11"/>
                </a:cxn>
                <a:cxn ang="0">
                  <a:pos x="181" y="40"/>
                </a:cxn>
                <a:cxn ang="0">
                  <a:pos x="251" y="86"/>
                </a:cxn>
                <a:cxn ang="0">
                  <a:pos x="274" y="122"/>
                </a:cxn>
                <a:cxn ang="0">
                  <a:pos x="264" y="157"/>
                </a:cxn>
                <a:cxn ang="0">
                  <a:pos x="248" y="126"/>
                </a:cxn>
                <a:cxn ang="0">
                  <a:pos x="217" y="91"/>
                </a:cxn>
                <a:cxn ang="0">
                  <a:pos x="173" y="59"/>
                </a:cxn>
                <a:cxn ang="0">
                  <a:pos x="91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86" name="Freeform 274"/>
            <p:cNvSpPr/>
            <p:nvPr/>
          </p:nvSpPr>
          <p:spPr>
            <a:xfrm rot="-4729350" flipH="1">
              <a:off x="3452" y="1220"/>
              <a:ext cx="495" cy="9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1"/>
                </a:cxn>
                <a:cxn ang="0">
                  <a:pos x="156" y="30"/>
                </a:cxn>
                <a:cxn ang="0">
                  <a:pos x="321" y="4"/>
                </a:cxn>
                <a:cxn ang="0">
                  <a:pos x="495" y="4"/>
                </a:cxn>
                <a:cxn ang="0">
                  <a:pos x="492" y="19"/>
                </a:cxn>
                <a:cxn ang="0">
                  <a:pos x="319" y="19"/>
                </a:cxn>
                <a:cxn ang="0">
                  <a:pos x="118" y="53"/>
                </a:cxn>
                <a:cxn ang="0">
                  <a:pos x="0" y="9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87" name="Freeform 275"/>
            <p:cNvSpPr/>
            <p:nvPr/>
          </p:nvSpPr>
          <p:spPr>
            <a:xfrm rot="-4729350" flipH="1">
              <a:off x="3525" y="1566"/>
              <a:ext cx="265" cy="14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3" y="10"/>
                </a:cxn>
                <a:cxn ang="0">
                  <a:pos x="173" y="36"/>
                </a:cxn>
                <a:cxn ang="0">
                  <a:pos x="241" y="78"/>
                </a:cxn>
                <a:cxn ang="0">
                  <a:pos x="263" y="109"/>
                </a:cxn>
                <a:cxn ang="0">
                  <a:pos x="253" y="141"/>
                </a:cxn>
                <a:cxn ang="0">
                  <a:pos x="238" y="113"/>
                </a:cxn>
                <a:cxn ang="0">
                  <a:pos x="208" y="82"/>
                </a:cxn>
                <a:cxn ang="0">
                  <a:pos x="166" y="53"/>
                </a:cxn>
                <a:cxn ang="0">
                  <a:pos x="87" y="27"/>
                </a:cxn>
                <a:cxn ang="0">
                  <a:pos x="0" y="14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88" name="Freeform 276"/>
            <p:cNvSpPr/>
            <p:nvPr/>
          </p:nvSpPr>
          <p:spPr>
            <a:xfrm rot="3144576">
              <a:off x="3801" y="1158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89" name="Freeform 277"/>
            <p:cNvSpPr/>
            <p:nvPr/>
          </p:nvSpPr>
          <p:spPr>
            <a:xfrm rot="3144576">
              <a:off x="4165" y="1485"/>
              <a:ext cx="299" cy="15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7"/>
                </a:cxn>
                <a:cxn ang="0">
                  <a:pos x="297" y="122"/>
                </a:cxn>
                <a:cxn ang="0">
                  <a:pos x="285" y="158"/>
                </a:cxn>
                <a:cxn ang="0">
                  <a:pos x="269" y="127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1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90" name="Freeform 278"/>
            <p:cNvSpPr/>
            <p:nvPr/>
          </p:nvSpPr>
          <p:spPr>
            <a:xfrm rot="3745735">
              <a:off x="3762" y="1196"/>
              <a:ext cx="533" cy="9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7"/>
                </a:cxn>
                <a:cxn ang="0">
                  <a:pos x="168" y="32"/>
                </a:cxn>
                <a:cxn ang="0">
                  <a:pos x="346" y="5"/>
                </a:cxn>
                <a:cxn ang="0">
                  <a:pos x="533" y="5"/>
                </a:cxn>
                <a:cxn ang="0">
                  <a:pos x="530" y="20"/>
                </a:cxn>
                <a:cxn ang="0">
                  <a:pos x="344" y="20"/>
                </a:cxn>
                <a:cxn ang="0">
                  <a:pos x="127" y="56"/>
                </a:cxn>
                <a:cxn ang="0">
                  <a:pos x="0" y="9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91" name="Freeform 279"/>
            <p:cNvSpPr/>
            <p:nvPr/>
          </p:nvSpPr>
          <p:spPr>
            <a:xfrm rot="3745735">
              <a:off x="4047" y="1543"/>
              <a:ext cx="286" cy="15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8" y="11"/>
                </a:cxn>
                <a:cxn ang="0">
                  <a:pos x="187" y="38"/>
                </a:cxn>
                <a:cxn ang="0">
                  <a:pos x="260" y="83"/>
                </a:cxn>
                <a:cxn ang="0">
                  <a:pos x="284" y="117"/>
                </a:cxn>
                <a:cxn ang="0">
                  <a:pos x="273" y="151"/>
                </a:cxn>
                <a:cxn ang="0">
                  <a:pos x="257" y="121"/>
                </a:cxn>
                <a:cxn ang="0">
                  <a:pos x="225" y="87"/>
                </a:cxn>
                <a:cxn ang="0">
                  <a:pos x="179" y="57"/>
                </a:cxn>
                <a:cxn ang="0">
                  <a:pos x="94" y="29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92" name="Freeform 280"/>
            <p:cNvSpPr/>
            <p:nvPr/>
          </p:nvSpPr>
          <p:spPr>
            <a:xfrm rot="4286818">
              <a:off x="3705" y="1235"/>
              <a:ext cx="517" cy="7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9"/>
                </a:cxn>
                <a:cxn ang="0">
                  <a:pos x="163" y="26"/>
                </a:cxn>
                <a:cxn ang="0">
                  <a:pos x="336" y="4"/>
                </a:cxn>
                <a:cxn ang="0">
                  <a:pos x="517" y="4"/>
                </a:cxn>
                <a:cxn ang="0">
                  <a:pos x="514" y="16"/>
                </a:cxn>
                <a:cxn ang="0">
                  <a:pos x="333" y="16"/>
                </a:cxn>
                <a:cxn ang="0">
                  <a:pos x="124" y="46"/>
                </a:cxn>
                <a:cxn ang="0">
                  <a:pos x="0" y="7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93" name="Freeform 281"/>
            <p:cNvSpPr/>
            <p:nvPr/>
          </p:nvSpPr>
          <p:spPr>
            <a:xfrm rot="4286818">
              <a:off x="3922" y="1585"/>
              <a:ext cx="278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6" y="9"/>
                </a:cxn>
                <a:cxn ang="0">
                  <a:pos x="182" y="32"/>
                </a:cxn>
                <a:cxn ang="0">
                  <a:pos x="253" y="68"/>
                </a:cxn>
                <a:cxn ang="0">
                  <a:pos x="276" y="96"/>
                </a:cxn>
                <a:cxn ang="0">
                  <a:pos x="265" y="124"/>
                </a:cxn>
                <a:cxn ang="0">
                  <a:pos x="250" y="100"/>
                </a:cxn>
                <a:cxn ang="0">
                  <a:pos x="218" y="72"/>
                </a:cxn>
                <a:cxn ang="0">
                  <a:pos x="174" y="47"/>
                </a:cxn>
                <a:cxn ang="0">
                  <a:pos x="91" y="24"/>
                </a:cxn>
                <a:cxn ang="0">
                  <a:pos x="0" y="12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94" name="Freeform 282"/>
            <p:cNvSpPr/>
            <p:nvPr/>
          </p:nvSpPr>
          <p:spPr>
            <a:xfrm rot="4898956">
              <a:off x="3665" y="1251"/>
              <a:ext cx="475" cy="8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80"/>
                </a:cxn>
                <a:cxn ang="0">
                  <a:pos x="150" y="27"/>
                </a:cxn>
                <a:cxn ang="0">
                  <a:pos x="308" y="4"/>
                </a:cxn>
                <a:cxn ang="0">
                  <a:pos x="475" y="4"/>
                </a:cxn>
                <a:cxn ang="0">
                  <a:pos x="472" y="16"/>
                </a:cxn>
                <a:cxn ang="0">
                  <a:pos x="306" y="16"/>
                </a:cxn>
                <a:cxn ang="0">
                  <a:pos x="114" y="46"/>
                </a:cxn>
                <a:cxn ang="0">
                  <a:pos x="0" y="8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95" name="Freeform 283"/>
            <p:cNvSpPr/>
            <p:nvPr/>
          </p:nvSpPr>
          <p:spPr>
            <a:xfrm rot="4898956">
              <a:off x="3804" y="1581"/>
              <a:ext cx="255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0" y="9"/>
                </a:cxn>
                <a:cxn ang="0">
                  <a:pos x="167" y="32"/>
                </a:cxn>
                <a:cxn ang="0">
                  <a:pos x="232" y="68"/>
                </a:cxn>
                <a:cxn ang="0">
                  <a:pos x="253" y="96"/>
                </a:cxn>
                <a:cxn ang="0">
                  <a:pos x="243" y="124"/>
                </a:cxn>
                <a:cxn ang="0">
                  <a:pos x="229" y="100"/>
                </a:cxn>
                <a:cxn ang="0">
                  <a:pos x="200" y="72"/>
                </a:cxn>
                <a:cxn ang="0">
                  <a:pos x="160" y="47"/>
                </a:cxn>
                <a:cxn ang="0">
                  <a:pos x="84" y="24"/>
                </a:cxn>
                <a:cxn ang="0">
                  <a:pos x="0" y="12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96" name="Freeform 284"/>
            <p:cNvSpPr/>
            <p:nvPr/>
          </p:nvSpPr>
          <p:spPr>
            <a:xfrm rot="5755659">
              <a:off x="3570" y="1267"/>
              <a:ext cx="464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0"/>
                </a:cxn>
                <a:cxn ang="0">
                  <a:pos x="147" y="20"/>
                </a:cxn>
                <a:cxn ang="0">
                  <a:pos x="301" y="3"/>
                </a:cxn>
                <a:cxn ang="0">
                  <a:pos x="464" y="3"/>
                </a:cxn>
                <a:cxn ang="0">
                  <a:pos x="461" y="12"/>
                </a:cxn>
                <a:cxn ang="0">
                  <a:pos x="299" y="12"/>
                </a:cxn>
                <a:cxn ang="0">
                  <a:pos x="111" y="35"/>
                </a:cxn>
                <a:cxn ang="0">
                  <a:pos x="0" y="6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97" name="Freeform 285"/>
            <p:cNvSpPr/>
            <p:nvPr/>
          </p:nvSpPr>
          <p:spPr>
            <a:xfrm rot="5755659">
              <a:off x="3618" y="1599"/>
              <a:ext cx="249" cy="9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8" y="7"/>
                </a:cxn>
                <a:cxn ang="0">
                  <a:pos x="163" y="24"/>
                </a:cxn>
                <a:cxn ang="0">
                  <a:pos x="227" y="52"/>
                </a:cxn>
                <a:cxn ang="0">
                  <a:pos x="247" y="73"/>
                </a:cxn>
                <a:cxn ang="0">
                  <a:pos x="238" y="95"/>
                </a:cxn>
                <a:cxn ang="0">
                  <a:pos x="224" y="76"/>
                </a:cxn>
                <a:cxn ang="0">
                  <a:pos x="196" y="55"/>
                </a:cxn>
                <a:cxn ang="0">
                  <a:pos x="156" y="36"/>
                </a:cxn>
                <a:cxn ang="0">
                  <a:pos x="82" y="18"/>
                </a:cxn>
                <a:cxn ang="0">
                  <a:pos x="0" y="9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98" name="Freeform 286"/>
            <p:cNvSpPr/>
            <p:nvPr/>
          </p:nvSpPr>
          <p:spPr>
            <a:xfrm flipH="1">
              <a:off x="3553" y="1154"/>
              <a:ext cx="157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9" y="3"/>
                </a:cxn>
                <a:cxn ang="0">
                  <a:pos x="19" y="32"/>
                </a:cxn>
                <a:cxn ang="0">
                  <a:pos x="68" y="32"/>
                </a:cxn>
                <a:cxn ang="0">
                  <a:pos x="39" y="61"/>
                </a:cxn>
                <a:cxn ang="0">
                  <a:pos x="78" y="71"/>
                </a:cxn>
                <a:cxn ang="0">
                  <a:pos x="58" y="90"/>
                </a:cxn>
                <a:cxn ang="0">
                  <a:pos x="97" y="100"/>
                </a:cxn>
                <a:cxn ang="0">
                  <a:pos x="78" y="120"/>
                </a:cxn>
                <a:cxn ang="0">
                  <a:pos x="107" y="129"/>
                </a:cxn>
                <a:cxn ang="0">
                  <a:pos x="97" y="149"/>
                </a:cxn>
                <a:cxn ang="0">
                  <a:pos x="117" y="168"/>
                </a:cxn>
                <a:cxn ang="0">
                  <a:pos x="117" y="187"/>
                </a:cxn>
                <a:cxn ang="0">
                  <a:pos x="136" y="216"/>
                </a:cxn>
                <a:cxn ang="0">
                  <a:pos x="126" y="245"/>
                </a:cxn>
                <a:cxn ang="0">
                  <a:pos x="146" y="265"/>
                </a:cxn>
                <a:cxn ang="0">
                  <a:pos x="136" y="294"/>
                </a:cxn>
                <a:cxn ang="0">
                  <a:pos x="146" y="323"/>
                </a:cxn>
                <a:cxn ang="0">
                  <a:pos x="136" y="342"/>
                </a:cxn>
                <a:cxn ang="0">
                  <a:pos x="155" y="371"/>
                </a:cxn>
                <a:cxn ang="0">
                  <a:pos x="146" y="400"/>
                </a:cxn>
                <a:cxn ang="0">
                  <a:pos x="155" y="439"/>
                </a:cxn>
                <a:cxn ang="0">
                  <a:pos x="146" y="449"/>
                </a:cxn>
                <a:cxn ang="0">
                  <a:pos x="155" y="47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99" name="Arc 287"/>
            <p:cNvSpPr/>
            <p:nvPr/>
          </p:nvSpPr>
          <p:spPr>
            <a:xfrm flipH="1">
              <a:off x="3268" y="982"/>
              <a:ext cx="687" cy="745"/>
            </a:xfrm>
            <a:custGeom>
              <a:avLst/>
              <a:gdLst>
                <a:gd name="txL" fmla="*/ 0 w 21600"/>
                <a:gd name="txT" fmla="*/ 0 h 21602"/>
                <a:gd name="txR" fmla="*/ 21600 w 21600"/>
                <a:gd name="txB" fmla="*/ 21602 h 21602"/>
              </a:gdLst>
              <a:ahLst/>
              <a:cxnLst>
                <a:cxn ang="0">
                  <a:pos x="6" y="0"/>
                </a:cxn>
                <a:cxn ang="0">
                  <a:pos x="22" y="26"/>
                </a:cxn>
                <a:cxn ang="0">
                  <a:pos x="0" y="25"/>
                </a:cxn>
              </a:cxnLst>
              <a:rect l="txL" t="txT" r="txR" b="txB"/>
              <a:pathLst>
                <a:path w="21600" h="21602" fill="none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00" name="Arc 288"/>
            <p:cNvSpPr/>
            <p:nvPr/>
          </p:nvSpPr>
          <p:spPr>
            <a:xfrm flipV="1">
              <a:off x="3887" y="532"/>
              <a:ext cx="830" cy="661"/>
            </a:xfrm>
            <a:custGeom>
              <a:avLst/>
              <a:gdLst>
                <a:gd name="txL" fmla="*/ 0 w 36729"/>
                <a:gd name="txT" fmla="*/ 0 h 21600"/>
                <a:gd name="txR" fmla="*/ 36729 w 36729"/>
                <a:gd name="txB" fmla="*/ 21600 h 21600"/>
              </a:gdLst>
              <a:ahLst/>
              <a:cxnLst>
                <a:cxn ang="0">
                  <a:pos x="19" y="10"/>
                </a:cxn>
                <a:cxn ang="0">
                  <a:pos x="0" y="11"/>
                </a:cxn>
                <a:cxn ang="0">
                  <a:pos x="9" y="0"/>
                </a:cxn>
              </a:cxnLst>
              <a:rect l="txL" t="txT" r="txR" b="txB"/>
              <a:pathLst>
                <a:path w="36729" h="21600" fill="none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01" name="Arc 289"/>
            <p:cNvSpPr/>
            <p:nvPr/>
          </p:nvSpPr>
          <p:spPr>
            <a:xfrm flipH="1">
              <a:off x="3338" y="862"/>
              <a:ext cx="401" cy="769"/>
            </a:xfrm>
            <a:custGeom>
              <a:avLst/>
              <a:gdLst>
                <a:gd name="txL" fmla="*/ 0 w 28940"/>
                <a:gd name="txT" fmla="*/ 0 h 22305"/>
                <a:gd name="txR" fmla="*/ 28940 w 28940"/>
                <a:gd name="txB" fmla="*/ 22305 h 22305"/>
              </a:gdLst>
              <a:ahLst/>
              <a:cxnLst>
                <a:cxn ang="0">
                  <a:pos x="0" y="2"/>
                </a:cxn>
                <a:cxn ang="0">
                  <a:pos x="6" y="27"/>
                </a:cxn>
                <a:cxn ang="0">
                  <a:pos x="1" y="26"/>
                </a:cxn>
              </a:cxnLst>
              <a:rect l="txL" t="txT" r="txR" b="txB"/>
              <a:pathLst>
                <a:path w="28940" h="22305" fill="none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02" name="Arc 290"/>
            <p:cNvSpPr/>
            <p:nvPr/>
          </p:nvSpPr>
          <p:spPr>
            <a:xfrm flipH="1">
              <a:off x="3053" y="902"/>
              <a:ext cx="652" cy="768"/>
            </a:xfrm>
            <a:custGeom>
              <a:avLst/>
              <a:gdLst>
                <a:gd name="txL" fmla="*/ 0 w 30473"/>
                <a:gd name="txT" fmla="*/ 0 h 22305"/>
                <a:gd name="txR" fmla="*/ 30473 w 30473"/>
                <a:gd name="txB" fmla="*/ 22305 h 22305"/>
              </a:gdLst>
              <a:ahLst/>
              <a:cxnLst>
                <a:cxn ang="0">
                  <a:pos x="0" y="2"/>
                </a:cxn>
                <a:cxn ang="0">
                  <a:pos x="14" y="26"/>
                </a:cxn>
                <a:cxn ang="0">
                  <a:pos x="4" y="26"/>
                </a:cxn>
              </a:cxnLst>
              <a:rect l="txL" t="txT" r="txR" b="txB"/>
              <a:pathLst>
                <a:path w="30473" h="22305" fill="none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03" name="Arc 291"/>
            <p:cNvSpPr/>
            <p:nvPr/>
          </p:nvSpPr>
          <p:spPr>
            <a:xfrm flipH="1">
              <a:off x="2996" y="762"/>
              <a:ext cx="768" cy="769"/>
            </a:xfrm>
            <a:custGeom>
              <a:avLst/>
              <a:gdLst>
                <a:gd name="txL" fmla="*/ 0 w 34455"/>
                <a:gd name="txT" fmla="*/ 0 h 22305"/>
                <a:gd name="txR" fmla="*/ 34455 w 34455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17" y="27"/>
                </a:cxn>
                <a:cxn ang="0">
                  <a:pos x="6" y="26"/>
                </a:cxn>
              </a:cxnLst>
              <a:rect l="txL" t="txT" r="txR" b="txB"/>
              <a:pathLst>
                <a:path w="34455" h="22305" fill="none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04" name="Arc 292"/>
            <p:cNvSpPr/>
            <p:nvPr/>
          </p:nvSpPr>
          <p:spPr>
            <a:xfrm>
              <a:off x="3846" y="870"/>
              <a:ext cx="123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0" y="27"/>
                </a:cxn>
                <a:cxn ang="0">
                  <a:pos x="0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05" name="Arc 293"/>
            <p:cNvSpPr/>
            <p:nvPr/>
          </p:nvSpPr>
          <p:spPr>
            <a:xfrm>
              <a:off x="3879" y="866"/>
              <a:ext cx="324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3" y="27"/>
                </a:cxn>
                <a:cxn ang="0">
                  <a:pos x="1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06" name="Arc 294"/>
            <p:cNvSpPr/>
            <p:nvPr/>
          </p:nvSpPr>
          <p:spPr>
            <a:xfrm>
              <a:off x="3907" y="766"/>
              <a:ext cx="461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6" y="27"/>
                </a:cxn>
                <a:cxn ang="0">
                  <a:pos x="2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07" name="Freeform 295"/>
            <p:cNvSpPr/>
            <p:nvPr/>
          </p:nvSpPr>
          <p:spPr>
            <a:xfrm>
              <a:off x="3996" y="1236"/>
              <a:ext cx="156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8" y="3"/>
                </a:cxn>
                <a:cxn ang="0">
                  <a:pos x="19" y="32"/>
                </a:cxn>
                <a:cxn ang="0">
                  <a:pos x="68" y="32"/>
                </a:cxn>
                <a:cxn ang="0">
                  <a:pos x="39" y="61"/>
                </a:cxn>
                <a:cxn ang="0">
                  <a:pos x="77" y="71"/>
                </a:cxn>
                <a:cxn ang="0">
                  <a:pos x="58" y="90"/>
                </a:cxn>
                <a:cxn ang="0">
                  <a:pos x="96" y="100"/>
                </a:cxn>
                <a:cxn ang="0">
                  <a:pos x="77" y="120"/>
                </a:cxn>
                <a:cxn ang="0">
                  <a:pos x="106" y="129"/>
                </a:cxn>
                <a:cxn ang="0">
                  <a:pos x="96" y="149"/>
                </a:cxn>
                <a:cxn ang="0">
                  <a:pos x="116" y="168"/>
                </a:cxn>
                <a:cxn ang="0">
                  <a:pos x="116" y="187"/>
                </a:cxn>
                <a:cxn ang="0">
                  <a:pos x="135" y="216"/>
                </a:cxn>
                <a:cxn ang="0">
                  <a:pos x="125" y="245"/>
                </a:cxn>
                <a:cxn ang="0">
                  <a:pos x="145" y="265"/>
                </a:cxn>
                <a:cxn ang="0">
                  <a:pos x="135" y="294"/>
                </a:cxn>
                <a:cxn ang="0">
                  <a:pos x="145" y="323"/>
                </a:cxn>
                <a:cxn ang="0">
                  <a:pos x="135" y="342"/>
                </a:cxn>
                <a:cxn ang="0">
                  <a:pos x="154" y="371"/>
                </a:cxn>
                <a:cxn ang="0">
                  <a:pos x="145" y="400"/>
                </a:cxn>
                <a:cxn ang="0">
                  <a:pos x="154" y="439"/>
                </a:cxn>
                <a:cxn ang="0">
                  <a:pos x="145" y="449"/>
                </a:cxn>
                <a:cxn ang="0">
                  <a:pos x="154" y="47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08" name="Freeform 296"/>
            <p:cNvSpPr/>
            <p:nvPr/>
          </p:nvSpPr>
          <p:spPr>
            <a:xfrm rot="-1939245" flipV="1">
              <a:off x="3752" y="1079"/>
              <a:ext cx="142" cy="270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4" y="2"/>
                </a:cxn>
                <a:cxn ang="0">
                  <a:pos x="18" y="18"/>
                </a:cxn>
                <a:cxn ang="0">
                  <a:pos x="61" y="18"/>
                </a:cxn>
                <a:cxn ang="0">
                  <a:pos x="35" y="35"/>
                </a:cxn>
                <a:cxn ang="0">
                  <a:pos x="70" y="40"/>
                </a:cxn>
                <a:cxn ang="0">
                  <a:pos x="53" y="51"/>
                </a:cxn>
                <a:cxn ang="0">
                  <a:pos x="88" y="57"/>
                </a:cxn>
                <a:cxn ang="0">
                  <a:pos x="70" y="68"/>
                </a:cxn>
                <a:cxn ang="0">
                  <a:pos x="97" y="73"/>
                </a:cxn>
                <a:cxn ang="0">
                  <a:pos x="88" y="84"/>
                </a:cxn>
                <a:cxn ang="0">
                  <a:pos x="105" y="95"/>
                </a:cxn>
                <a:cxn ang="0">
                  <a:pos x="105" y="106"/>
                </a:cxn>
                <a:cxn ang="0">
                  <a:pos x="123" y="122"/>
                </a:cxn>
                <a:cxn ang="0">
                  <a:pos x="114" y="139"/>
                </a:cxn>
                <a:cxn ang="0">
                  <a:pos x="132" y="150"/>
                </a:cxn>
                <a:cxn ang="0">
                  <a:pos x="123" y="166"/>
                </a:cxn>
                <a:cxn ang="0">
                  <a:pos x="132" y="182"/>
                </a:cxn>
                <a:cxn ang="0">
                  <a:pos x="123" y="193"/>
                </a:cxn>
                <a:cxn ang="0">
                  <a:pos x="141" y="210"/>
                </a:cxn>
                <a:cxn ang="0">
                  <a:pos x="132" y="226"/>
                </a:cxn>
                <a:cxn ang="0">
                  <a:pos x="141" y="248"/>
                </a:cxn>
                <a:cxn ang="0">
                  <a:pos x="132" y="254"/>
                </a:cxn>
                <a:cxn ang="0">
                  <a:pos x="141" y="27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09" name="Arc 297"/>
            <p:cNvSpPr/>
            <p:nvPr/>
          </p:nvSpPr>
          <p:spPr>
            <a:xfrm flipH="1">
              <a:off x="2952" y="647"/>
              <a:ext cx="821" cy="769"/>
            </a:xfrm>
            <a:custGeom>
              <a:avLst/>
              <a:gdLst>
                <a:gd name="txL" fmla="*/ 0 w 36830"/>
                <a:gd name="txT" fmla="*/ 0 h 22305"/>
                <a:gd name="txR" fmla="*/ 36830 w 36830"/>
                <a:gd name="txB" fmla="*/ 22305 h 22305"/>
              </a:gdLst>
              <a:ahLst/>
              <a:cxnLst>
                <a:cxn ang="0">
                  <a:pos x="0" y="7"/>
                </a:cxn>
                <a:cxn ang="0">
                  <a:pos x="18" y="27"/>
                </a:cxn>
                <a:cxn ang="0">
                  <a:pos x="8" y="26"/>
                </a:cxn>
              </a:cxnLst>
              <a:rect l="txL" t="txT" r="txR" b="txB"/>
              <a:pathLst>
                <a:path w="36830" h="22305" fill="none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10" name="Arc 298"/>
            <p:cNvSpPr/>
            <p:nvPr/>
          </p:nvSpPr>
          <p:spPr>
            <a:xfrm flipH="1">
              <a:off x="3184" y="485"/>
              <a:ext cx="597" cy="745"/>
            </a:xfrm>
            <a:custGeom>
              <a:avLst/>
              <a:gdLst>
                <a:gd name="txL" fmla="*/ 0 w 31881"/>
                <a:gd name="txT" fmla="*/ 0 h 21600"/>
                <a:gd name="txR" fmla="*/ 31881 w 31881"/>
                <a:gd name="txB" fmla="*/ 21600 h 21600"/>
              </a:gdLst>
              <a:ahLst/>
              <a:cxnLst>
                <a:cxn ang="0">
                  <a:pos x="0" y="12"/>
                </a:cxn>
                <a:cxn ang="0">
                  <a:pos x="11" y="6"/>
                </a:cxn>
                <a:cxn ang="0">
                  <a:pos x="6" y="26"/>
                </a:cxn>
              </a:cxnLst>
              <a:rect l="txL" t="txT" r="txR" b="txB"/>
              <a:pathLst>
                <a:path w="31881" h="21600" fill="none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11" name="Arc 299"/>
            <p:cNvSpPr/>
            <p:nvPr/>
          </p:nvSpPr>
          <p:spPr>
            <a:xfrm>
              <a:off x="3822" y="798"/>
              <a:ext cx="246" cy="745"/>
            </a:xfrm>
            <a:custGeom>
              <a:avLst/>
              <a:gdLst>
                <a:gd name="txL" fmla="*/ 0 w 31146"/>
                <a:gd name="txT" fmla="*/ 0 h 21600"/>
                <a:gd name="txR" fmla="*/ 31146 w 31146"/>
                <a:gd name="txB" fmla="*/ 21600 h 21600"/>
              </a:gdLst>
              <a:ahLst/>
              <a:cxnLst>
                <a:cxn ang="0">
                  <a:pos x="0" y="5"/>
                </a:cxn>
                <a:cxn ang="0">
                  <a:pos x="2" y="11"/>
                </a:cxn>
                <a:cxn ang="0">
                  <a:pos x="1" y="26"/>
                </a:cxn>
              </a:cxnLst>
              <a:rect l="txL" t="txT" r="txR" b="txB"/>
              <a:pathLst>
                <a:path w="31146" h="21600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12" name="Freeform 300"/>
            <p:cNvSpPr/>
            <p:nvPr/>
          </p:nvSpPr>
          <p:spPr>
            <a:xfrm flipH="1">
              <a:off x="3086" y="1193"/>
              <a:ext cx="351" cy="49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109" y="3"/>
                </a:cxn>
                <a:cxn ang="0">
                  <a:pos x="43" y="33"/>
                </a:cxn>
                <a:cxn ang="0">
                  <a:pos x="152" y="33"/>
                </a:cxn>
                <a:cxn ang="0">
                  <a:pos x="87" y="63"/>
                </a:cxn>
                <a:cxn ang="0">
                  <a:pos x="174" y="73"/>
                </a:cxn>
                <a:cxn ang="0">
                  <a:pos x="130" y="93"/>
                </a:cxn>
                <a:cxn ang="0">
                  <a:pos x="217" y="103"/>
                </a:cxn>
                <a:cxn ang="0">
                  <a:pos x="174" y="123"/>
                </a:cxn>
                <a:cxn ang="0">
                  <a:pos x="239" y="133"/>
                </a:cxn>
                <a:cxn ang="0">
                  <a:pos x="217" y="153"/>
                </a:cxn>
                <a:cxn ang="0">
                  <a:pos x="261" y="173"/>
                </a:cxn>
                <a:cxn ang="0">
                  <a:pos x="261" y="193"/>
                </a:cxn>
                <a:cxn ang="0">
                  <a:pos x="304" y="223"/>
                </a:cxn>
                <a:cxn ang="0">
                  <a:pos x="282" y="253"/>
                </a:cxn>
                <a:cxn ang="0">
                  <a:pos x="326" y="273"/>
                </a:cxn>
                <a:cxn ang="0">
                  <a:pos x="304" y="303"/>
                </a:cxn>
                <a:cxn ang="0">
                  <a:pos x="326" y="333"/>
                </a:cxn>
                <a:cxn ang="0">
                  <a:pos x="304" y="353"/>
                </a:cxn>
                <a:cxn ang="0">
                  <a:pos x="347" y="383"/>
                </a:cxn>
                <a:cxn ang="0">
                  <a:pos x="326" y="413"/>
                </a:cxn>
                <a:cxn ang="0">
                  <a:pos x="347" y="453"/>
                </a:cxn>
                <a:cxn ang="0">
                  <a:pos x="326" y="463"/>
                </a:cxn>
                <a:cxn ang="0">
                  <a:pos x="347" y="493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13" name="Freeform 301"/>
            <p:cNvSpPr/>
            <p:nvPr/>
          </p:nvSpPr>
          <p:spPr>
            <a:xfrm flipH="1">
              <a:off x="3251" y="673"/>
              <a:ext cx="22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70" y="3"/>
                </a:cxn>
                <a:cxn ang="0">
                  <a:pos x="28" y="33"/>
                </a:cxn>
                <a:cxn ang="0">
                  <a:pos x="97" y="33"/>
                </a:cxn>
                <a:cxn ang="0">
                  <a:pos x="56" y="63"/>
                </a:cxn>
                <a:cxn ang="0">
                  <a:pos x="111" y="73"/>
                </a:cxn>
                <a:cxn ang="0">
                  <a:pos x="84" y="93"/>
                </a:cxn>
                <a:cxn ang="0">
                  <a:pos x="139" y="103"/>
                </a:cxn>
                <a:cxn ang="0">
                  <a:pos x="111" y="123"/>
                </a:cxn>
                <a:cxn ang="0">
                  <a:pos x="153" y="133"/>
                </a:cxn>
                <a:cxn ang="0">
                  <a:pos x="139" y="153"/>
                </a:cxn>
                <a:cxn ang="0">
                  <a:pos x="167" y="173"/>
                </a:cxn>
                <a:cxn ang="0">
                  <a:pos x="167" y="193"/>
                </a:cxn>
                <a:cxn ang="0">
                  <a:pos x="195" y="223"/>
                </a:cxn>
                <a:cxn ang="0">
                  <a:pos x="181" y="253"/>
                </a:cxn>
                <a:cxn ang="0">
                  <a:pos x="209" y="273"/>
                </a:cxn>
                <a:cxn ang="0">
                  <a:pos x="195" y="303"/>
                </a:cxn>
                <a:cxn ang="0">
                  <a:pos x="209" y="332"/>
                </a:cxn>
                <a:cxn ang="0">
                  <a:pos x="195" y="352"/>
                </a:cxn>
                <a:cxn ang="0">
                  <a:pos x="223" y="382"/>
                </a:cxn>
                <a:cxn ang="0">
                  <a:pos x="209" y="412"/>
                </a:cxn>
                <a:cxn ang="0">
                  <a:pos x="223" y="452"/>
                </a:cxn>
                <a:cxn ang="0">
                  <a:pos x="209" y="462"/>
                </a:cxn>
                <a:cxn ang="0">
                  <a:pos x="223" y="49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14" name="Freeform 302"/>
            <p:cNvSpPr/>
            <p:nvPr/>
          </p:nvSpPr>
          <p:spPr>
            <a:xfrm flipH="1">
              <a:off x="3510" y="526"/>
              <a:ext cx="13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2" y="3"/>
                </a:cxn>
                <a:cxn ang="0">
                  <a:pos x="17" y="33"/>
                </a:cxn>
                <a:cxn ang="0">
                  <a:pos x="58" y="33"/>
                </a:cxn>
                <a:cxn ang="0">
                  <a:pos x="33" y="63"/>
                </a:cxn>
                <a:cxn ang="0">
                  <a:pos x="67" y="73"/>
                </a:cxn>
                <a:cxn ang="0">
                  <a:pos x="50" y="93"/>
                </a:cxn>
                <a:cxn ang="0">
                  <a:pos x="84" y="103"/>
                </a:cxn>
                <a:cxn ang="0">
                  <a:pos x="67" y="123"/>
                </a:cxn>
                <a:cxn ang="0">
                  <a:pos x="92" y="133"/>
                </a:cxn>
                <a:cxn ang="0">
                  <a:pos x="84" y="153"/>
                </a:cxn>
                <a:cxn ang="0">
                  <a:pos x="100" y="173"/>
                </a:cxn>
                <a:cxn ang="0">
                  <a:pos x="100" y="193"/>
                </a:cxn>
                <a:cxn ang="0">
                  <a:pos x="117" y="223"/>
                </a:cxn>
                <a:cxn ang="0">
                  <a:pos x="109" y="253"/>
                </a:cxn>
                <a:cxn ang="0">
                  <a:pos x="125" y="273"/>
                </a:cxn>
                <a:cxn ang="0">
                  <a:pos x="117" y="303"/>
                </a:cxn>
                <a:cxn ang="0">
                  <a:pos x="125" y="332"/>
                </a:cxn>
                <a:cxn ang="0">
                  <a:pos x="117" y="352"/>
                </a:cxn>
                <a:cxn ang="0">
                  <a:pos x="134" y="382"/>
                </a:cxn>
                <a:cxn ang="0">
                  <a:pos x="125" y="412"/>
                </a:cxn>
                <a:cxn ang="0">
                  <a:pos x="134" y="452"/>
                </a:cxn>
                <a:cxn ang="0">
                  <a:pos x="125" y="462"/>
                </a:cxn>
                <a:cxn ang="0">
                  <a:pos x="134" y="49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15" name="Freeform 303"/>
            <p:cNvSpPr/>
            <p:nvPr/>
          </p:nvSpPr>
          <p:spPr>
            <a:xfrm>
              <a:off x="4351" y="1121"/>
              <a:ext cx="326" cy="51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4"/>
                </a:cxn>
                <a:cxn ang="0">
                  <a:pos x="101" y="4"/>
                </a:cxn>
                <a:cxn ang="0">
                  <a:pos x="40" y="35"/>
                </a:cxn>
                <a:cxn ang="0">
                  <a:pos x="141" y="35"/>
                </a:cxn>
                <a:cxn ang="0">
                  <a:pos x="81" y="66"/>
                </a:cxn>
                <a:cxn ang="0">
                  <a:pos x="161" y="77"/>
                </a:cxn>
                <a:cxn ang="0">
                  <a:pos x="121" y="98"/>
                </a:cxn>
                <a:cxn ang="0">
                  <a:pos x="202" y="108"/>
                </a:cxn>
                <a:cxn ang="0">
                  <a:pos x="161" y="130"/>
                </a:cxn>
                <a:cxn ang="0">
                  <a:pos x="222" y="140"/>
                </a:cxn>
                <a:cxn ang="0">
                  <a:pos x="202" y="161"/>
                </a:cxn>
                <a:cxn ang="0">
                  <a:pos x="242" y="182"/>
                </a:cxn>
                <a:cxn ang="0">
                  <a:pos x="242" y="203"/>
                </a:cxn>
                <a:cxn ang="0">
                  <a:pos x="282" y="235"/>
                </a:cxn>
                <a:cxn ang="0">
                  <a:pos x="262" y="266"/>
                </a:cxn>
                <a:cxn ang="0">
                  <a:pos x="302" y="287"/>
                </a:cxn>
                <a:cxn ang="0">
                  <a:pos x="282" y="318"/>
                </a:cxn>
                <a:cxn ang="0">
                  <a:pos x="302" y="350"/>
                </a:cxn>
                <a:cxn ang="0">
                  <a:pos x="282" y="371"/>
                </a:cxn>
                <a:cxn ang="0">
                  <a:pos x="323" y="402"/>
                </a:cxn>
                <a:cxn ang="0">
                  <a:pos x="302" y="434"/>
                </a:cxn>
                <a:cxn ang="0">
                  <a:pos x="323" y="476"/>
                </a:cxn>
                <a:cxn ang="0">
                  <a:pos x="302" y="487"/>
                </a:cxn>
                <a:cxn ang="0">
                  <a:pos x="323" y="51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16" name="Freeform 304"/>
            <p:cNvSpPr/>
            <p:nvPr/>
          </p:nvSpPr>
          <p:spPr>
            <a:xfrm>
              <a:off x="4182" y="859"/>
              <a:ext cx="490" cy="345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9"/>
                </a:cxn>
                <a:cxn ang="0">
                  <a:pos x="152" y="2"/>
                </a:cxn>
                <a:cxn ang="0">
                  <a:pos x="61" y="23"/>
                </a:cxn>
                <a:cxn ang="0">
                  <a:pos x="212" y="23"/>
                </a:cxn>
                <a:cxn ang="0">
                  <a:pos x="121" y="44"/>
                </a:cxn>
                <a:cxn ang="0">
                  <a:pos x="242" y="51"/>
                </a:cxn>
                <a:cxn ang="0">
                  <a:pos x="182" y="65"/>
                </a:cxn>
                <a:cxn ang="0">
                  <a:pos x="303" y="72"/>
                </a:cxn>
                <a:cxn ang="0">
                  <a:pos x="242" y="86"/>
                </a:cxn>
                <a:cxn ang="0">
                  <a:pos x="333" y="93"/>
                </a:cxn>
                <a:cxn ang="0">
                  <a:pos x="303" y="107"/>
                </a:cxn>
                <a:cxn ang="0">
                  <a:pos x="364" y="121"/>
                </a:cxn>
                <a:cxn ang="0">
                  <a:pos x="364" y="135"/>
                </a:cxn>
                <a:cxn ang="0">
                  <a:pos x="424" y="156"/>
                </a:cxn>
                <a:cxn ang="0">
                  <a:pos x="394" y="177"/>
                </a:cxn>
                <a:cxn ang="0">
                  <a:pos x="455" y="191"/>
                </a:cxn>
                <a:cxn ang="0">
                  <a:pos x="424" y="212"/>
                </a:cxn>
                <a:cxn ang="0">
                  <a:pos x="455" y="233"/>
                </a:cxn>
                <a:cxn ang="0">
                  <a:pos x="424" y="247"/>
                </a:cxn>
                <a:cxn ang="0">
                  <a:pos x="485" y="268"/>
                </a:cxn>
                <a:cxn ang="0">
                  <a:pos x="455" y="289"/>
                </a:cxn>
                <a:cxn ang="0">
                  <a:pos x="485" y="317"/>
                </a:cxn>
                <a:cxn ang="0">
                  <a:pos x="455" y="324"/>
                </a:cxn>
                <a:cxn ang="0">
                  <a:pos x="485" y="345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17" name="Freeform 305"/>
            <p:cNvSpPr/>
            <p:nvPr/>
          </p:nvSpPr>
          <p:spPr>
            <a:xfrm>
              <a:off x="4200" y="493"/>
              <a:ext cx="214" cy="46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66" y="3"/>
                </a:cxn>
                <a:cxn ang="0">
                  <a:pos x="26" y="31"/>
                </a:cxn>
                <a:cxn ang="0">
                  <a:pos x="93" y="31"/>
                </a:cxn>
                <a:cxn ang="0">
                  <a:pos x="53" y="59"/>
                </a:cxn>
                <a:cxn ang="0">
                  <a:pos x="106" y="69"/>
                </a:cxn>
                <a:cxn ang="0">
                  <a:pos x="79" y="88"/>
                </a:cxn>
                <a:cxn ang="0">
                  <a:pos x="132" y="97"/>
                </a:cxn>
                <a:cxn ang="0">
                  <a:pos x="106" y="116"/>
                </a:cxn>
                <a:cxn ang="0">
                  <a:pos x="146" y="125"/>
                </a:cxn>
                <a:cxn ang="0">
                  <a:pos x="132" y="144"/>
                </a:cxn>
                <a:cxn ang="0">
                  <a:pos x="159" y="163"/>
                </a:cxn>
                <a:cxn ang="0">
                  <a:pos x="159" y="181"/>
                </a:cxn>
                <a:cxn ang="0">
                  <a:pos x="185" y="210"/>
                </a:cxn>
                <a:cxn ang="0">
                  <a:pos x="172" y="238"/>
                </a:cxn>
                <a:cxn ang="0">
                  <a:pos x="199" y="257"/>
                </a:cxn>
                <a:cxn ang="0">
                  <a:pos x="185" y="285"/>
                </a:cxn>
                <a:cxn ang="0">
                  <a:pos x="199" y="313"/>
                </a:cxn>
                <a:cxn ang="0">
                  <a:pos x="185" y="332"/>
                </a:cxn>
                <a:cxn ang="0">
                  <a:pos x="212" y="360"/>
                </a:cxn>
                <a:cxn ang="0">
                  <a:pos x="199" y="388"/>
                </a:cxn>
                <a:cxn ang="0">
                  <a:pos x="212" y="425"/>
                </a:cxn>
                <a:cxn ang="0">
                  <a:pos x="199" y="435"/>
                </a:cxn>
                <a:cxn ang="0">
                  <a:pos x="212" y="463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18" name="Freeform 306"/>
            <p:cNvSpPr/>
            <p:nvPr/>
          </p:nvSpPr>
          <p:spPr>
            <a:xfrm rot="-1346631">
              <a:off x="3988" y="878"/>
              <a:ext cx="144" cy="271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5" y="2"/>
                </a:cxn>
                <a:cxn ang="0">
                  <a:pos x="18" y="18"/>
                </a:cxn>
                <a:cxn ang="0">
                  <a:pos x="62" y="18"/>
                </a:cxn>
                <a:cxn ang="0">
                  <a:pos x="36" y="35"/>
                </a:cxn>
                <a:cxn ang="0">
                  <a:pos x="71" y="40"/>
                </a:cxn>
                <a:cxn ang="0">
                  <a:pos x="53" y="51"/>
                </a:cxn>
                <a:cxn ang="0">
                  <a:pos x="89" y="57"/>
                </a:cxn>
                <a:cxn ang="0">
                  <a:pos x="71" y="68"/>
                </a:cxn>
                <a:cxn ang="0">
                  <a:pos x="98" y="73"/>
                </a:cxn>
                <a:cxn ang="0">
                  <a:pos x="89" y="84"/>
                </a:cxn>
                <a:cxn ang="0">
                  <a:pos x="107" y="95"/>
                </a:cxn>
                <a:cxn ang="0">
                  <a:pos x="107" y="106"/>
                </a:cxn>
                <a:cxn ang="0">
                  <a:pos x="125" y="123"/>
                </a:cxn>
                <a:cxn ang="0">
                  <a:pos x="116" y="139"/>
                </a:cxn>
                <a:cxn ang="0">
                  <a:pos x="134" y="150"/>
                </a:cxn>
                <a:cxn ang="0">
                  <a:pos x="125" y="167"/>
                </a:cxn>
                <a:cxn ang="0">
                  <a:pos x="134" y="183"/>
                </a:cxn>
                <a:cxn ang="0">
                  <a:pos x="125" y="194"/>
                </a:cxn>
                <a:cxn ang="0">
                  <a:pos x="143" y="211"/>
                </a:cxn>
                <a:cxn ang="0">
                  <a:pos x="134" y="227"/>
                </a:cxn>
                <a:cxn ang="0">
                  <a:pos x="143" y="249"/>
                </a:cxn>
                <a:cxn ang="0">
                  <a:pos x="134" y="255"/>
                </a:cxn>
                <a:cxn ang="0">
                  <a:pos x="143" y="271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19" name="Freeform 307"/>
            <p:cNvSpPr/>
            <p:nvPr/>
          </p:nvSpPr>
          <p:spPr>
            <a:xfrm rot="1346631" flipH="1">
              <a:off x="3479" y="870"/>
              <a:ext cx="142" cy="27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4" y="2"/>
                </a:cxn>
                <a:cxn ang="0">
                  <a:pos x="18" y="18"/>
                </a:cxn>
                <a:cxn ang="0">
                  <a:pos x="61" y="18"/>
                </a:cxn>
                <a:cxn ang="0">
                  <a:pos x="35" y="35"/>
                </a:cxn>
                <a:cxn ang="0">
                  <a:pos x="70" y="40"/>
                </a:cxn>
                <a:cxn ang="0">
                  <a:pos x="53" y="51"/>
                </a:cxn>
                <a:cxn ang="0">
                  <a:pos x="88" y="57"/>
                </a:cxn>
                <a:cxn ang="0">
                  <a:pos x="70" y="68"/>
                </a:cxn>
                <a:cxn ang="0">
                  <a:pos x="97" y="74"/>
                </a:cxn>
                <a:cxn ang="0">
                  <a:pos x="88" y="85"/>
                </a:cxn>
                <a:cxn ang="0">
                  <a:pos x="105" y="96"/>
                </a:cxn>
                <a:cxn ang="0">
                  <a:pos x="105" y="107"/>
                </a:cxn>
                <a:cxn ang="0">
                  <a:pos x="123" y="123"/>
                </a:cxn>
                <a:cxn ang="0">
                  <a:pos x="114" y="140"/>
                </a:cxn>
                <a:cxn ang="0">
                  <a:pos x="132" y="151"/>
                </a:cxn>
                <a:cxn ang="0">
                  <a:pos x="123" y="167"/>
                </a:cxn>
                <a:cxn ang="0">
                  <a:pos x="132" y="184"/>
                </a:cxn>
                <a:cxn ang="0">
                  <a:pos x="123" y="195"/>
                </a:cxn>
                <a:cxn ang="0">
                  <a:pos x="141" y="211"/>
                </a:cxn>
                <a:cxn ang="0">
                  <a:pos x="132" y="228"/>
                </a:cxn>
                <a:cxn ang="0">
                  <a:pos x="141" y="250"/>
                </a:cxn>
                <a:cxn ang="0">
                  <a:pos x="132" y="255"/>
                </a:cxn>
                <a:cxn ang="0">
                  <a:pos x="141" y="27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308"/>
          <p:cNvGrpSpPr/>
          <p:nvPr/>
        </p:nvGrpSpPr>
        <p:grpSpPr>
          <a:xfrm>
            <a:off x="4876800" y="-304800"/>
            <a:ext cx="2840038" cy="2227263"/>
            <a:chOff x="2928" y="384"/>
            <a:chExt cx="1789" cy="1403"/>
          </a:xfrm>
        </p:grpSpPr>
        <p:sp>
          <p:nvSpPr>
            <p:cNvPr id="30940" name="Oval 309"/>
            <p:cNvSpPr/>
            <p:nvPr/>
          </p:nvSpPr>
          <p:spPr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41" name="Oval 310"/>
            <p:cNvSpPr/>
            <p:nvPr/>
          </p:nvSpPr>
          <p:spPr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42" name="Freeform 311"/>
            <p:cNvSpPr/>
            <p:nvPr/>
          </p:nvSpPr>
          <p:spPr>
            <a:xfrm rot="2711884">
              <a:off x="3846" y="1097"/>
              <a:ext cx="556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1" y="5"/>
                </a:cxn>
                <a:cxn ang="0">
                  <a:pos x="556" y="5"/>
                </a:cxn>
                <a:cxn ang="0">
                  <a:pos x="553" y="21"/>
                </a:cxn>
                <a:cxn ang="0">
                  <a:pos x="358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43" name="Freeform 312"/>
            <p:cNvSpPr/>
            <p:nvPr/>
          </p:nvSpPr>
          <p:spPr>
            <a:xfrm rot="2711884">
              <a:off x="4251" y="139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44" name="Freeform 313"/>
            <p:cNvSpPr/>
            <p:nvPr/>
          </p:nvSpPr>
          <p:spPr>
            <a:xfrm rot="2104081">
              <a:off x="3878" y="1028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12"/>
                </a:cxn>
                <a:cxn ang="0">
                  <a:pos x="185" y="37"/>
                </a:cxn>
                <a:cxn ang="0">
                  <a:pos x="380" y="5"/>
                </a:cxn>
                <a:cxn ang="0">
                  <a:pos x="586" y="5"/>
                </a:cxn>
                <a:cxn ang="0">
                  <a:pos x="583" y="23"/>
                </a:cxn>
                <a:cxn ang="0">
                  <a:pos x="378" y="23"/>
                </a:cxn>
                <a:cxn ang="0">
                  <a:pos x="140" y="65"/>
                </a:cxn>
                <a:cxn ang="0">
                  <a:pos x="0" y="112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45" name="Freeform 314"/>
            <p:cNvSpPr/>
            <p:nvPr/>
          </p:nvSpPr>
          <p:spPr>
            <a:xfrm rot="2104081">
              <a:off x="4359" y="1282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6" y="12"/>
                </a:cxn>
                <a:cxn ang="0">
                  <a:pos x="206" y="45"/>
                </a:cxn>
                <a:cxn ang="0">
                  <a:pos x="287" y="96"/>
                </a:cxn>
                <a:cxn ang="0">
                  <a:pos x="313" y="136"/>
                </a:cxn>
                <a:cxn ang="0">
                  <a:pos x="301" y="175"/>
                </a:cxn>
                <a:cxn ang="0">
                  <a:pos x="283" y="141"/>
                </a:cxn>
                <a:cxn ang="0">
                  <a:pos x="247" y="101"/>
                </a:cxn>
                <a:cxn ang="0">
                  <a:pos x="197" y="66"/>
                </a:cxn>
                <a:cxn ang="0">
                  <a:pos x="103" y="34"/>
                </a:cxn>
                <a:cxn ang="0">
                  <a:pos x="0" y="17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46" name="Freeform 315"/>
            <p:cNvSpPr/>
            <p:nvPr/>
          </p:nvSpPr>
          <p:spPr>
            <a:xfrm rot="1582915">
              <a:off x="3888" y="967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8"/>
                </a:cxn>
                <a:cxn ang="0">
                  <a:pos x="177" y="33"/>
                </a:cxn>
                <a:cxn ang="0">
                  <a:pos x="364" y="5"/>
                </a:cxn>
                <a:cxn ang="0">
                  <a:pos x="561" y="5"/>
                </a:cxn>
                <a:cxn ang="0">
                  <a:pos x="558" y="20"/>
                </a:cxn>
                <a:cxn ang="0">
                  <a:pos x="362" y="20"/>
                </a:cxn>
                <a:cxn ang="0">
                  <a:pos x="134" y="57"/>
                </a:cxn>
                <a:cxn ang="0">
                  <a:pos x="0" y="9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47" name="Freeform 316"/>
            <p:cNvSpPr/>
            <p:nvPr/>
          </p:nvSpPr>
          <p:spPr>
            <a:xfrm rot="1582915">
              <a:off x="4388" y="1157"/>
              <a:ext cx="301" cy="154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3" y="11"/>
                </a:cxn>
                <a:cxn ang="0">
                  <a:pos x="197" y="39"/>
                </a:cxn>
                <a:cxn ang="0">
                  <a:pos x="274" y="84"/>
                </a:cxn>
                <a:cxn ang="0">
                  <a:pos x="299" y="119"/>
                </a:cxn>
                <a:cxn ang="0">
                  <a:pos x="287" y="153"/>
                </a:cxn>
                <a:cxn ang="0">
                  <a:pos x="270" y="123"/>
                </a:cxn>
                <a:cxn ang="0">
                  <a:pos x="236" y="88"/>
                </a:cxn>
                <a:cxn ang="0">
                  <a:pos x="189" y="58"/>
                </a:cxn>
                <a:cxn ang="0">
                  <a:pos x="99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48" name="Freeform 317"/>
            <p:cNvSpPr/>
            <p:nvPr/>
          </p:nvSpPr>
          <p:spPr>
            <a:xfrm rot="1080363">
              <a:off x="3897" y="903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8"/>
                </a:cxn>
                <a:cxn ang="0">
                  <a:pos x="171" y="36"/>
                </a:cxn>
                <a:cxn ang="0">
                  <a:pos x="352" y="5"/>
                </a:cxn>
                <a:cxn ang="0">
                  <a:pos x="542" y="5"/>
                </a:cxn>
                <a:cxn ang="0">
                  <a:pos x="539" y="22"/>
                </a:cxn>
                <a:cxn ang="0">
                  <a:pos x="349" y="22"/>
                </a:cxn>
                <a:cxn ang="0">
                  <a:pos x="130" y="63"/>
                </a:cxn>
                <a:cxn ang="0">
                  <a:pos x="0" y="10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49" name="Freeform 318"/>
            <p:cNvSpPr/>
            <p:nvPr/>
          </p:nvSpPr>
          <p:spPr>
            <a:xfrm rot="1080363">
              <a:off x="4405" y="1033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0" y="12"/>
                </a:cxn>
                <a:cxn ang="0">
                  <a:pos x="190" y="43"/>
                </a:cxn>
                <a:cxn ang="0">
                  <a:pos x="265" y="93"/>
                </a:cxn>
                <a:cxn ang="0">
                  <a:pos x="289" y="131"/>
                </a:cxn>
                <a:cxn ang="0">
                  <a:pos x="278" y="169"/>
                </a:cxn>
                <a:cxn ang="0">
                  <a:pos x="261" y="136"/>
                </a:cxn>
                <a:cxn ang="0">
                  <a:pos x="228" y="98"/>
                </a:cxn>
                <a:cxn ang="0">
                  <a:pos x="182" y="64"/>
                </a:cxn>
                <a:cxn ang="0">
                  <a:pos x="96" y="33"/>
                </a:cxn>
                <a:cxn ang="0">
                  <a:pos x="0" y="16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50" name="Freeform 319"/>
            <p:cNvSpPr/>
            <p:nvPr/>
          </p:nvSpPr>
          <p:spPr>
            <a:xfrm rot="463793">
              <a:off x="3908" y="832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58" y="34"/>
                </a:cxn>
                <a:cxn ang="0">
                  <a:pos x="324" y="5"/>
                </a:cxn>
                <a:cxn ang="0">
                  <a:pos x="499" y="5"/>
                </a:cxn>
                <a:cxn ang="0">
                  <a:pos x="496" y="21"/>
                </a:cxn>
                <a:cxn ang="0">
                  <a:pos x="322" y="21"/>
                </a:cxn>
                <a:cxn ang="0">
                  <a:pos x="119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51" name="Freeform 320"/>
            <p:cNvSpPr/>
            <p:nvPr/>
          </p:nvSpPr>
          <p:spPr>
            <a:xfrm rot="463793">
              <a:off x="4397" y="886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3" y="11"/>
                </a:cxn>
                <a:cxn ang="0">
                  <a:pos x="175" y="40"/>
                </a:cxn>
                <a:cxn ang="0">
                  <a:pos x="244" y="86"/>
                </a:cxn>
                <a:cxn ang="0">
                  <a:pos x="266" y="122"/>
                </a:cxn>
                <a:cxn ang="0">
                  <a:pos x="256" y="157"/>
                </a:cxn>
                <a:cxn ang="0">
                  <a:pos x="241" y="126"/>
                </a:cxn>
                <a:cxn ang="0">
                  <a:pos x="210" y="91"/>
                </a:cxn>
                <a:cxn ang="0">
                  <a:pos x="168" y="59"/>
                </a:cxn>
                <a:cxn ang="0">
                  <a:pos x="8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52" name="Freeform 321"/>
            <p:cNvSpPr/>
            <p:nvPr/>
          </p:nvSpPr>
          <p:spPr>
            <a:xfrm rot="-84182">
              <a:off x="3916" y="791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1"/>
                </a:cxn>
                <a:cxn ang="0">
                  <a:pos x="143" y="24"/>
                </a:cxn>
                <a:cxn ang="0">
                  <a:pos x="295" y="3"/>
                </a:cxn>
                <a:cxn ang="0">
                  <a:pos x="454" y="3"/>
                </a:cxn>
                <a:cxn ang="0">
                  <a:pos x="451" y="15"/>
                </a:cxn>
                <a:cxn ang="0">
                  <a:pos x="293" y="15"/>
                </a:cxn>
                <a:cxn ang="0">
                  <a:pos x="109" y="41"/>
                </a:cxn>
                <a:cxn ang="0">
                  <a:pos x="0" y="7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53" name="Freeform 322"/>
            <p:cNvSpPr/>
            <p:nvPr/>
          </p:nvSpPr>
          <p:spPr>
            <a:xfrm rot="-84182">
              <a:off x="4367" y="785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7" y="8"/>
                </a:cxn>
                <a:cxn ang="0">
                  <a:pos x="160" y="28"/>
                </a:cxn>
                <a:cxn ang="0">
                  <a:pos x="222" y="61"/>
                </a:cxn>
                <a:cxn ang="0">
                  <a:pos x="242" y="85"/>
                </a:cxn>
                <a:cxn ang="0">
                  <a:pos x="233" y="110"/>
                </a:cxn>
                <a:cxn ang="0">
                  <a:pos x="219" y="89"/>
                </a:cxn>
                <a:cxn ang="0">
                  <a:pos x="192" y="64"/>
                </a:cxn>
                <a:cxn ang="0">
                  <a:pos x="153" y="42"/>
                </a:cxn>
                <a:cxn ang="0">
                  <a:pos x="8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54" name="Freeform 323"/>
            <p:cNvSpPr/>
            <p:nvPr/>
          </p:nvSpPr>
          <p:spPr>
            <a:xfrm rot="-802576">
              <a:off x="3901" y="740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55" name="Freeform 324"/>
            <p:cNvSpPr/>
            <p:nvPr/>
          </p:nvSpPr>
          <p:spPr>
            <a:xfrm rot="-802576">
              <a:off x="4295" y="672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7"/>
                </a:cxn>
                <a:cxn ang="0">
                  <a:pos x="195" y="59"/>
                </a:cxn>
                <a:cxn ang="0">
                  <a:pos x="212" y="83"/>
                </a:cxn>
                <a:cxn ang="0">
                  <a:pos x="204" y="107"/>
                </a:cxn>
                <a:cxn ang="0">
                  <a:pos x="192" y="86"/>
                </a:cxn>
                <a:cxn ang="0">
                  <a:pos x="168" y="62"/>
                </a:cxn>
                <a:cxn ang="0">
                  <a:pos x="134" y="40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56" name="Freeform 325"/>
            <p:cNvSpPr/>
            <p:nvPr/>
          </p:nvSpPr>
          <p:spPr>
            <a:xfrm rot="-2711884" flipH="1">
              <a:off x="3235" y="1137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57" name="Freeform 326"/>
            <p:cNvSpPr/>
            <p:nvPr/>
          </p:nvSpPr>
          <p:spPr>
            <a:xfrm rot="-2711884" flipH="1">
              <a:off x="3087" y="143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58" name="Freeform 327"/>
            <p:cNvSpPr/>
            <p:nvPr/>
          </p:nvSpPr>
          <p:spPr>
            <a:xfrm rot="-2104081" flipH="1">
              <a:off x="3160" y="1085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12"/>
                </a:cxn>
                <a:cxn ang="0">
                  <a:pos x="185" y="37"/>
                </a:cxn>
                <a:cxn ang="0">
                  <a:pos x="380" y="5"/>
                </a:cxn>
                <a:cxn ang="0">
                  <a:pos x="586" y="5"/>
                </a:cxn>
                <a:cxn ang="0">
                  <a:pos x="583" y="23"/>
                </a:cxn>
                <a:cxn ang="0">
                  <a:pos x="378" y="23"/>
                </a:cxn>
                <a:cxn ang="0">
                  <a:pos x="140" y="65"/>
                </a:cxn>
                <a:cxn ang="0">
                  <a:pos x="0" y="112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59" name="Freeform 328"/>
            <p:cNvSpPr/>
            <p:nvPr/>
          </p:nvSpPr>
          <p:spPr>
            <a:xfrm rot="-2104081" flipH="1">
              <a:off x="2950" y="1339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6" y="12"/>
                </a:cxn>
                <a:cxn ang="0">
                  <a:pos x="206" y="45"/>
                </a:cxn>
                <a:cxn ang="0">
                  <a:pos x="287" y="96"/>
                </a:cxn>
                <a:cxn ang="0">
                  <a:pos x="313" y="136"/>
                </a:cxn>
                <a:cxn ang="0">
                  <a:pos x="301" y="175"/>
                </a:cxn>
                <a:cxn ang="0">
                  <a:pos x="283" y="141"/>
                </a:cxn>
                <a:cxn ang="0">
                  <a:pos x="247" y="101"/>
                </a:cxn>
                <a:cxn ang="0">
                  <a:pos x="197" y="66"/>
                </a:cxn>
                <a:cxn ang="0">
                  <a:pos x="103" y="34"/>
                </a:cxn>
                <a:cxn ang="0">
                  <a:pos x="0" y="17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60" name="Freeform 329"/>
            <p:cNvSpPr/>
            <p:nvPr/>
          </p:nvSpPr>
          <p:spPr>
            <a:xfrm rot="-1582915" flipH="1">
              <a:off x="3175" y="1025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8"/>
                </a:cxn>
                <a:cxn ang="0">
                  <a:pos x="177" y="33"/>
                </a:cxn>
                <a:cxn ang="0">
                  <a:pos x="364" y="5"/>
                </a:cxn>
                <a:cxn ang="0">
                  <a:pos x="561" y="5"/>
                </a:cxn>
                <a:cxn ang="0">
                  <a:pos x="558" y="20"/>
                </a:cxn>
                <a:cxn ang="0">
                  <a:pos x="362" y="20"/>
                </a:cxn>
                <a:cxn ang="0">
                  <a:pos x="134" y="57"/>
                </a:cxn>
                <a:cxn ang="0">
                  <a:pos x="0" y="9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61" name="Freeform 330"/>
            <p:cNvSpPr/>
            <p:nvPr/>
          </p:nvSpPr>
          <p:spPr>
            <a:xfrm rot="-1582915" flipH="1">
              <a:off x="2935" y="1215"/>
              <a:ext cx="301" cy="15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3" y="11"/>
                </a:cxn>
                <a:cxn ang="0">
                  <a:pos x="197" y="39"/>
                </a:cxn>
                <a:cxn ang="0">
                  <a:pos x="274" y="84"/>
                </a:cxn>
                <a:cxn ang="0">
                  <a:pos x="299" y="118"/>
                </a:cxn>
                <a:cxn ang="0">
                  <a:pos x="287" y="152"/>
                </a:cxn>
                <a:cxn ang="0">
                  <a:pos x="270" y="122"/>
                </a:cxn>
                <a:cxn ang="0">
                  <a:pos x="236" y="88"/>
                </a:cxn>
                <a:cxn ang="0">
                  <a:pos x="189" y="57"/>
                </a:cxn>
                <a:cxn ang="0">
                  <a:pos x="99" y="29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62" name="Freeform 331"/>
            <p:cNvSpPr/>
            <p:nvPr/>
          </p:nvSpPr>
          <p:spPr>
            <a:xfrm rot="-1080363" flipH="1">
              <a:off x="3185" y="961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8"/>
                </a:cxn>
                <a:cxn ang="0">
                  <a:pos x="171" y="36"/>
                </a:cxn>
                <a:cxn ang="0">
                  <a:pos x="352" y="5"/>
                </a:cxn>
                <a:cxn ang="0">
                  <a:pos x="542" y="5"/>
                </a:cxn>
                <a:cxn ang="0">
                  <a:pos x="539" y="22"/>
                </a:cxn>
                <a:cxn ang="0">
                  <a:pos x="349" y="22"/>
                </a:cxn>
                <a:cxn ang="0">
                  <a:pos x="130" y="63"/>
                </a:cxn>
                <a:cxn ang="0">
                  <a:pos x="0" y="10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63" name="Freeform 332"/>
            <p:cNvSpPr/>
            <p:nvPr/>
          </p:nvSpPr>
          <p:spPr>
            <a:xfrm rot="-1080363" flipH="1">
              <a:off x="2928" y="1090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0" y="12"/>
                </a:cxn>
                <a:cxn ang="0">
                  <a:pos x="190" y="43"/>
                </a:cxn>
                <a:cxn ang="0">
                  <a:pos x="265" y="93"/>
                </a:cxn>
                <a:cxn ang="0">
                  <a:pos x="289" y="131"/>
                </a:cxn>
                <a:cxn ang="0">
                  <a:pos x="278" y="169"/>
                </a:cxn>
                <a:cxn ang="0">
                  <a:pos x="261" y="136"/>
                </a:cxn>
                <a:cxn ang="0">
                  <a:pos x="228" y="98"/>
                </a:cxn>
                <a:cxn ang="0">
                  <a:pos x="182" y="64"/>
                </a:cxn>
                <a:cxn ang="0">
                  <a:pos x="96" y="33"/>
                </a:cxn>
                <a:cxn ang="0">
                  <a:pos x="0" y="16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64" name="Freeform 333"/>
            <p:cNvSpPr/>
            <p:nvPr/>
          </p:nvSpPr>
          <p:spPr>
            <a:xfrm rot="-463793" flipH="1">
              <a:off x="3217" y="889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58" y="34"/>
                </a:cxn>
                <a:cxn ang="0">
                  <a:pos x="324" y="5"/>
                </a:cxn>
                <a:cxn ang="0">
                  <a:pos x="499" y="5"/>
                </a:cxn>
                <a:cxn ang="0">
                  <a:pos x="496" y="21"/>
                </a:cxn>
                <a:cxn ang="0">
                  <a:pos x="322" y="21"/>
                </a:cxn>
                <a:cxn ang="0">
                  <a:pos x="119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65" name="Freeform 334"/>
            <p:cNvSpPr/>
            <p:nvPr/>
          </p:nvSpPr>
          <p:spPr>
            <a:xfrm rot="-463793" flipH="1">
              <a:off x="2959" y="943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3" y="11"/>
                </a:cxn>
                <a:cxn ang="0">
                  <a:pos x="175" y="40"/>
                </a:cxn>
                <a:cxn ang="0">
                  <a:pos x="244" y="86"/>
                </a:cxn>
                <a:cxn ang="0">
                  <a:pos x="266" y="122"/>
                </a:cxn>
                <a:cxn ang="0">
                  <a:pos x="256" y="157"/>
                </a:cxn>
                <a:cxn ang="0">
                  <a:pos x="241" y="126"/>
                </a:cxn>
                <a:cxn ang="0">
                  <a:pos x="210" y="91"/>
                </a:cxn>
                <a:cxn ang="0">
                  <a:pos x="168" y="59"/>
                </a:cxn>
                <a:cxn ang="0">
                  <a:pos x="8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66" name="Freeform 335"/>
            <p:cNvSpPr/>
            <p:nvPr/>
          </p:nvSpPr>
          <p:spPr>
            <a:xfrm rot="84182" flipH="1">
              <a:off x="3254" y="848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1"/>
                </a:cxn>
                <a:cxn ang="0">
                  <a:pos x="143" y="24"/>
                </a:cxn>
                <a:cxn ang="0">
                  <a:pos x="295" y="3"/>
                </a:cxn>
                <a:cxn ang="0">
                  <a:pos x="454" y="3"/>
                </a:cxn>
                <a:cxn ang="0">
                  <a:pos x="451" y="15"/>
                </a:cxn>
                <a:cxn ang="0">
                  <a:pos x="293" y="15"/>
                </a:cxn>
                <a:cxn ang="0">
                  <a:pos x="109" y="41"/>
                </a:cxn>
                <a:cxn ang="0">
                  <a:pos x="0" y="7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67" name="Freeform 336"/>
            <p:cNvSpPr/>
            <p:nvPr/>
          </p:nvSpPr>
          <p:spPr>
            <a:xfrm rot="84182" flipH="1">
              <a:off x="3013" y="842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7" y="8"/>
                </a:cxn>
                <a:cxn ang="0">
                  <a:pos x="160" y="28"/>
                </a:cxn>
                <a:cxn ang="0">
                  <a:pos x="222" y="61"/>
                </a:cxn>
                <a:cxn ang="0">
                  <a:pos x="242" y="85"/>
                </a:cxn>
                <a:cxn ang="0">
                  <a:pos x="233" y="110"/>
                </a:cxn>
                <a:cxn ang="0">
                  <a:pos x="219" y="89"/>
                </a:cxn>
                <a:cxn ang="0">
                  <a:pos x="192" y="64"/>
                </a:cxn>
                <a:cxn ang="0">
                  <a:pos x="153" y="42"/>
                </a:cxn>
                <a:cxn ang="0">
                  <a:pos x="8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68" name="Freeform 337"/>
            <p:cNvSpPr/>
            <p:nvPr/>
          </p:nvSpPr>
          <p:spPr>
            <a:xfrm rot="802576" flipH="1">
              <a:off x="3324" y="797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69" name="Freeform 338"/>
            <p:cNvSpPr/>
            <p:nvPr/>
          </p:nvSpPr>
          <p:spPr>
            <a:xfrm rot="802576" flipH="1">
              <a:off x="3115" y="729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7"/>
                </a:cxn>
                <a:cxn ang="0">
                  <a:pos x="195" y="59"/>
                </a:cxn>
                <a:cxn ang="0">
                  <a:pos x="212" y="83"/>
                </a:cxn>
                <a:cxn ang="0">
                  <a:pos x="204" y="107"/>
                </a:cxn>
                <a:cxn ang="0">
                  <a:pos x="192" y="86"/>
                </a:cxn>
                <a:cxn ang="0">
                  <a:pos x="168" y="62"/>
                </a:cxn>
                <a:cxn ang="0">
                  <a:pos x="134" y="40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70" name="Freeform 339"/>
            <p:cNvSpPr/>
            <p:nvPr/>
          </p:nvSpPr>
          <p:spPr>
            <a:xfrm rot="1277471" flipH="1">
              <a:off x="3350" y="775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71" name="Freeform 340"/>
            <p:cNvSpPr/>
            <p:nvPr/>
          </p:nvSpPr>
          <p:spPr>
            <a:xfrm rot="1277471" flipH="1">
              <a:off x="3151" y="665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5"/>
                </a:cxn>
                <a:cxn ang="0">
                  <a:pos x="204" y="109"/>
                </a:cxn>
                <a:cxn ang="0">
                  <a:pos x="192" y="88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72" name="Freeform 341"/>
            <p:cNvSpPr/>
            <p:nvPr/>
          </p:nvSpPr>
          <p:spPr>
            <a:xfrm rot="2028410" flipH="1">
              <a:off x="3394" y="745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73" name="Freeform 342"/>
            <p:cNvSpPr/>
            <p:nvPr/>
          </p:nvSpPr>
          <p:spPr>
            <a:xfrm rot="2028410" flipH="1">
              <a:off x="3222" y="574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4"/>
                </a:cxn>
                <a:cxn ang="0">
                  <a:pos x="204" y="108"/>
                </a:cxn>
                <a:cxn ang="0">
                  <a:pos x="192" y="87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74" name="Freeform 343"/>
            <p:cNvSpPr/>
            <p:nvPr/>
          </p:nvSpPr>
          <p:spPr>
            <a:xfrm rot="2664424" flipH="1">
              <a:off x="3433" y="700"/>
              <a:ext cx="404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8" y="23"/>
                </a:cxn>
                <a:cxn ang="0">
                  <a:pos x="262" y="3"/>
                </a:cxn>
                <a:cxn ang="0">
                  <a:pos x="404" y="3"/>
                </a:cxn>
                <a:cxn ang="0">
                  <a:pos x="402" y="14"/>
                </a:cxn>
                <a:cxn ang="0">
                  <a:pos x="260" y="14"/>
                </a:cxn>
                <a:cxn ang="0">
                  <a:pos x="97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75" name="Freeform 344"/>
            <p:cNvSpPr/>
            <p:nvPr/>
          </p:nvSpPr>
          <p:spPr>
            <a:xfrm rot="2664424" flipH="1">
              <a:off x="3290" y="481"/>
              <a:ext cx="217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2" y="28"/>
                </a:cxn>
                <a:cxn ang="0">
                  <a:pos x="198" y="60"/>
                </a:cxn>
                <a:cxn ang="0">
                  <a:pos x="215" y="84"/>
                </a:cxn>
                <a:cxn ang="0">
                  <a:pos x="207" y="108"/>
                </a:cxn>
                <a:cxn ang="0">
                  <a:pos x="195" y="87"/>
                </a:cxn>
                <a:cxn ang="0">
                  <a:pos x="170" y="63"/>
                </a:cxn>
                <a:cxn ang="0">
                  <a:pos x="136" y="41"/>
                </a:cxn>
                <a:cxn ang="0">
                  <a:pos x="71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76" name="Freeform 345"/>
            <p:cNvSpPr/>
            <p:nvPr/>
          </p:nvSpPr>
          <p:spPr>
            <a:xfrm rot="3473776" flipH="1">
              <a:off x="3518" y="685"/>
              <a:ext cx="356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12" y="23"/>
                </a:cxn>
                <a:cxn ang="0">
                  <a:pos x="231" y="3"/>
                </a:cxn>
                <a:cxn ang="0">
                  <a:pos x="356" y="3"/>
                </a:cxn>
                <a:cxn ang="0">
                  <a:pos x="354" y="14"/>
                </a:cxn>
                <a:cxn ang="0">
                  <a:pos x="230" y="14"/>
                </a:cxn>
                <a:cxn ang="0">
                  <a:pos x="8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77" name="Freeform 346"/>
            <p:cNvSpPr/>
            <p:nvPr/>
          </p:nvSpPr>
          <p:spPr>
            <a:xfrm rot="3473776" flipH="1">
              <a:off x="3438" y="450"/>
              <a:ext cx="191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2" y="8"/>
                </a:cxn>
                <a:cxn ang="0">
                  <a:pos x="125" y="28"/>
                </a:cxn>
                <a:cxn ang="0">
                  <a:pos x="174" y="60"/>
                </a:cxn>
                <a:cxn ang="0">
                  <a:pos x="190" y="84"/>
                </a:cxn>
                <a:cxn ang="0">
                  <a:pos x="182" y="108"/>
                </a:cxn>
                <a:cxn ang="0">
                  <a:pos x="172" y="87"/>
                </a:cxn>
                <a:cxn ang="0">
                  <a:pos x="150" y="63"/>
                </a:cxn>
                <a:cxn ang="0">
                  <a:pos x="120" y="41"/>
                </a:cxn>
                <a:cxn ang="0">
                  <a:pos x="63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78" name="Freeform 347"/>
            <p:cNvSpPr/>
            <p:nvPr/>
          </p:nvSpPr>
          <p:spPr>
            <a:xfrm rot="4126480" flipH="1">
              <a:off x="3576" y="673"/>
              <a:ext cx="342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08" y="23"/>
                </a:cxn>
                <a:cxn ang="0">
                  <a:pos x="222" y="3"/>
                </a:cxn>
                <a:cxn ang="0">
                  <a:pos x="342" y="3"/>
                </a:cxn>
                <a:cxn ang="0">
                  <a:pos x="340" y="14"/>
                </a:cxn>
                <a:cxn ang="0">
                  <a:pos x="220" y="14"/>
                </a:cxn>
                <a:cxn ang="0">
                  <a:pos x="82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79" name="Freeform 348"/>
            <p:cNvSpPr/>
            <p:nvPr/>
          </p:nvSpPr>
          <p:spPr>
            <a:xfrm rot="4126480" flipH="1">
              <a:off x="3540" y="421"/>
              <a:ext cx="18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0" y="8"/>
                </a:cxn>
                <a:cxn ang="0">
                  <a:pos x="120" y="28"/>
                </a:cxn>
                <a:cxn ang="0">
                  <a:pos x="168" y="60"/>
                </a:cxn>
                <a:cxn ang="0">
                  <a:pos x="183" y="84"/>
                </a:cxn>
                <a:cxn ang="0">
                  <a:pos x="176" y="108"/>
                </a:cxn>
                <a:cxn ang="0">
                  <a:pos x="165" y="87"/>
                </a:cxn>
                <a:cxn ang="0">
                  <a:pos x="144" y="63"/>
                </a:cxn>
                <a:cxn ang="0">
                  <a:pos x="115" y="41"/>
                </a:cxn>
                <a:cxn ang="0">
                  <a:pos x="6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80" name="Freeform 349"/>
            <p:cNvSpPr/>
            <p:nvPr/>
          </p:nvSpPr>
          <p:spPr>
            <a:xfrm rot="-1325434">
              <a:off x="3864" y="705"/>
              <a:ext cx="398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8" y="3"/>
                </a:cxn>
                <a:cxn ang="0">
                  <a:pos x="398" y="3"/>
                </a:cxn>
                <a:cxn ang="0">
                  <a:pos x="396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81" name="Freeform 350"/>
            <p:cNvSpPr/>
            <p:nvPr/>
          </p:nvSpPr>
          <p:spPr>
            <a:xfrm rot="-1325434">
              <a:off x="4246" y="592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4"/>
                </a:cxn>
                <a:cxn ang="0">
                  <a:pos x="204" y="108"/>
                </a:cxn>
                <a:cxn ang="0">
                  <a:pos x="192" y="87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82" name="Freeform 351"/>
            <p:cNvSpPr/>
            <p:nvPr/>
          </p:nvSpPr>
          <p:spPr>
            <a:xfrm rot="-1921064">
              <a:off x="3819" y="681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83" name="Freeform 352"/>
            <p:cNvSpPr/>
            <p:nvPr/>
          </p:nvSpPr>
          <p:spPr>
            <a:xfrm rot="-1921064">
              <a:off x="4181" y="518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5"/>
                </a:cxn>
                <a:cxn ang="0">
                  <a:pos x="204" y="109"/>
                </a:cxn>
                <a:cxn ang="0">
                  <a:pos x="192" y="88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84" name="Freeform 353"/>
            <p:cNvSpPr/>
            <p:nvPr/>
          </p:nvSpPr>
          <p:spPr>
            <a:xfrm rot="4578755" flipH="1">
              <a:off x="3631" y="690"/>
              <a:ext cx="332" cy="4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47"/>
                </a:cxn>
                <a:cxn ang="0">
                  <a:pos x="105" y="16"/>
                </a:cxn>
                <a:cxn ang="0">
                  <a:pos x="216" y="2"/>
                </a:cxn>
                <a:cxn ang="0">
                  <a:pos x="332" y="2"/>
                </a:cxn>
                <a:cxn ang="0">
                  <a:pos x="330" y="10"/>
                </a:cxn>
                <a:cxn ang="0">
                  <a:pos x="214" y="10"/>
                </a:cxn>
                <a:cxn ang="0">
                  <a:pos x="79" y="27"/>
                </a:cxn>
                <a:cxn ang="0">
                  <a:pos x="0" y="4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85" name="Freeform 354"/>
            <p:cNvSpPr/>
            <p:nvPr/>
          </p:nvSpPr>
          <p:spPr>
            <a:xfrm rot="4578755" flipH="1">
              <a:off x="3638" y="447"/>
              <a:ext cx="178" cy="7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49" y="5"/>
                </a:cxn>
                <a:cxn ang="0">
                  <a:pos x="116" y="19"/>
                </a:cxn>
                <a:cxn ang="0">
                  <a:pos x="162" y="41"/>
                </a:cxn>
                <a:cxn ang="0">
                  <a:pos x="177" y="58"/>
                </a:cxn>
                <a:cxn ang="0">
                  <a:pos x="170" y="75"/>
                </a:cxn>
                <a:cxn ang="0">
                  <a:pos x="160" y="60"/>
                </a:cxn>
                <a:cxn ang="0">
                  <a:pos x="140" y="43"/>
                </a:cxn>
                <a:cxn ang="0">
                  <a:pos x="112" y="28"/>
                </a:cxn>
                <a:cxn ang="0">
                  <a:pos x="58" y="14"/>
                </a:cxn>
                <a:cxn ang="0">
                  <a:pos x="0" y="7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86" name="Freeform 355"/>
            <p:cNvSpPr/>
            <p:nvPr/>
          </p:nvSpPr>
          <p:spPr>
            <a:xfrm rot="-3857755">
              <a:off x="3715" y="677"/>
              <a:ext cx="343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0"/>
                </a:cxn>
                <a:cxn ang="0">
                  <a:pos x="108" y="20"/>
                </a:cxn>
                <a:cxn ang="0">
                  <a:pos x="223" y="3"/>
                </a:cxn>
                <a:cxn ang="0">
                  <a:pos x="343" y="3"/>
                </a:cxn>
                <a:cxn ang="0">
                  <a:pos x="341" y="12"/>
                </a:cxn>
                <a:cxn ang="0">
                  <a:pos x="221" y="12"/>
                </a:cxn>
                <a:cxn ang="0">
                  <a:pos x="82" y="35"/>
                </a:cxn>
                <a:cxn ang="0">
                  <a:pos x="0" y="6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87" name="Freeform 356"/>
            <p:cNvSpPr/>
            <p:nvPr/>
          </p:nvSpPr>
          <p:spPr>
            <a:xfrm rot="-3857755">
              <a:off x="3925" y="433"/>
              <a:ext cx="184" cy="9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0" y="7"/>
                </a:cxn>
                <a:cxn ang="0">
                  <a:pos x="120" y="24"/>
                </a:cxn>
                <a:cxn ang="0">
                  <a:pos x="168" y="51"/>
                </a:cxn>
                <a:cxn ang="0">
                  <a:pos x="183" y="72"/>
                </a:cxn>
                <a:cxn ang="0">
                  <a:pos x="176" y="93"/>
                </a:cxn>
                <a:cxn ang="0">
                  <a:pos x="165" y="74"/>
                </a:cxn>
                <a:cxn ang="0">
                  <a:pos x="144" y="53"/>
                </a:cxn>
                <a:cxn ang="0">
                  <a:pos x="115" y="35"/>
                </a:cxn>
                <a:cxn ang="0">
                  <a:pos x="60" y="18"/>
                </a:cxn>
                <a:cxn ang="0">
                  <a:pos x="0" y="9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88" name="Freeform 357"/>
            <p:cNvSpPr/>
            <p:nvPr/>
          </p:nvSpPr>
          <p:spPr>
            <a:xfrm rot="-2777260">
              <a:off x="3758" y="671"/>
              <a:ext cx="373" cy="8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87"/>
                </a:cxn>
                <a:cxn ang="0">
                  <a:pos x="118" y="29"/>
                </a:cxn>
                <a:cxn ang="0">
                  <a:pos x="242" y="4"/>
                </a:cxn>
                <a:cxn ang="0">
                  <a:pos x="373" y="4"/>
                </a:cxn>
                <a:cxn ang="0">
                  <a:pos x="371" y="18"/>
                </a:cxn>
                <a:cxn ang="0">
                  <a:pos x="240" y="18"/>
                </a:cxn>
                <a:cxn ang="0">
                  <a:pos x="89" y="50"/>
                </a:cxn>
                <a:cxn ang="0">
                  <a:pos x="0" y="8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89" name="Freeform 358"/>
            <p:cNvSpPr/>
            <p:nvPr/>
          </p:nvSpPr>
          <p:spPr>
            <a:xfrm rot="-2777260">
              <a:off x="4061" y="460"/>
              <a:ext cx="200" cy="13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5" y="10"/>
                </a:cxn>
                <a:cxn ang="0">
                  <a:pos x="131" y="34"/>
                </a:cxn>
                <a:cxn ang="0">
                  <a:pos x="182" y="74"/>
                </a:cxn>
                <a:cxn ang="0">
                  <a:pos x="199" y="105"/>
                </a:cxn>
                <a:cxn ang="0">
                  <a:pos x="191" y="135"/>
                </a:cxn>
                <a:cxn ang="0">
                  <a:pos x="180" y="109"/>
                </a:cxn>
                <a:cxn ang="0">
                  <a:pos x="157" y="78"/>
                </a:cxn>
                <a:cxn ang="0">
                  <a:pos x="125" y="51"/>
                </a:cxn>
                <a:cxn ang="0">
                  <a:pos x="66" y="26"/>
                </a:cxn>
                <a:cxn ang="0">
                  <a:pos x="0" y="13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90" name="Freeform 359"/>
            <p:cNvSpPr/>
            <p:nvPr/>
          </p:nvSpPr>
          <p:spPr>
            <a:xfrm rot="-4903748">
              <a:off x="3695" y="685"/>
              <a:ext cx="308" cy="2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28"/>
                </a:cxn>
                <a:cxn ang="0">
                  <a:pos x="97" y="9"/>
                </a:cxn>
                <a:cxn ang="0">
                  <a:pos x="200" y="1"/>
                </a:cxn>
                <a:cxn ang="0">
                  <a:pos x="308" y="1"/>
                </a:cxn>
                <a:cxn ang="0">
                  <a:pos x="306" y="6"/>
                </a:cxn>
                <a:cxn ang="0">
                  <a:pos x="199" y="6"/>
                </a:cxn>
                <a:cxn ang="0">
                  <a:pos x="74" y="16"/>
                </a:cxn>
                <a:cxn ang="0">
                  <a:pos x="0" y="2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91" name="Freeform 360"/>
            <p:cNvSpPr/>
            <p:nvPr/>
          </p:nvSpPr>
          <p:spPr>
            <a:xfrm rot="-4903748">
              <a:off x="3809" y="447"/>
              <a:ext cx="165" cy="4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45" y="3"/>
                </a:cxn>
                <a:cxn ang="0">
                  <a:pos x="108" y="11"/>
                </a:cxn>
                <a:cxn ang="0">
                  <a:pos x="150" y="23"/>
                </a:cxn>
                <a:cxn ang="0">
                  <a:pos x="164" y="33"/>
                </a:cxn>
                <a:cxn ang="0">
                  <a:pos x="158" y="43"/>
                </a:cxn>
                <a:cxn ang="0">
                  <a:pos x="148" y="34"/>
                </a:cxn>
                <a:cxn ang="0">
                  <a:pos x="130" y="25"/>
                </a:cxn>
                <a:cxn ang="0">
                  <a:pos x="103" y="16"/>
                </a:cxn>
                <a:cxn ang="0">
                  <a:pos x="54" y="8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92" name="Freeform 361"/>
            <p:cNvSpPr/>
            <p:nvPr/>
          </p:nvSpPr>
          <p:spPr>
            <a:xfrm rot="-3264308" flipH="1">
              <a:off x="3278" y="1175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93" name="Freeform 362"/>
            <p:cNvSpPr/>
            <p:nvPr/>
          </p:nvSpPr>
          <p:spPr>
            <a:xfrm rot="-3264308" flipH="1">
              <a:off x="3186" y="1509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94" name="Freeform 363"/>
            <p:cNvSpPr/>
            <p:nvPr/>
          </p:nvSpPr>
          <p:spPr>
            <a:xfrm rot="-4057115" flipH="1">
              <a:off x="3362" y="1208"/>
              <a:ext cx="515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63" y="34"/>
                </a:cxn>
                <a:cxn ang="0">
                  <a:pos x="334" y="5"/>
                </a:cxn>
                <a:cxn ang="0">
                  <a:pos x="515" y="5"/>
                </a:cxn>
                <a:cxn ang="0">
                  <a:pos x="512" y="21"/>
                </a:cxn>
                <a:cxn ang="0">
                  <a:pos x="332" y="21"/>
                </a:cxn>
                <a:cxn ang="0">
                  <a:pos x="12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95" name="Freeform 364"/>
            <p:cNvSpPr/>
            <p:nvPr/>
          </p:nvSpPr>
          <p:spPr>
            <a:xfrm rot="-4057115" flipH="1">
              <a:off x="3364" y="1550"/>
              <a:ext cx="276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6" y="11"/>
                </a:cxn>
                <a:cxn ang="0">
                  <a:pos x="181" y="40"/>
                </a:cxn>
                <a:cxn ang="0">
                  <a:pos x="251" y="86"/>
                </a:cxn>
                <a:cxn ang="0">
                  <a:pos x="274" y="122"/>
                </a:cxn>
                <a:cxn ang="0">
                  <a:pos x="264" y="157"/>
                </a:cxn>
                <a:cxn ang="0">
                  <a:pos x="248" y="126"/>
                </a:cxn>
                <a:cxn ang="0">
                  <a:pos x="217" y="91"/>
                </a:cxn>
                <a:cxn ang="0">
                  <a:pos x="173" y="59"/>
                </a:cxn>
                <a:cxn ang="0">
                  <a:pos x="91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96" name="Freeform 365"/>
            <p:cNvSpPr/>
            <p:nvPr/>
          </p:nvSpPr>
          <p:spPr>
            <a:xfrm rot="-4729350" flipH="1">
              <a:off x="3452" y="1220"/>
              <a:ext cx="495" cy="9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1"/>
                </a:cxn>
                <a:cxn ang="0">
                  <a:pos x="156" y="30"/>
                </a:cxn>
                <a:cxn ang="0">
                  <a:pos x="321" y="4"/>
                </a:cxn>
                <a:cxn ang="0">
                  <a:pos x="495" y="4"/>
                </a:cxn>
                <a:cxn ang="0">
                  <a:pos x="492" y="19"/>
                </a:cxn>
                <a:cxn ang="0">
                  <a:pos x="319" y="19"/>
                </a:cxn>
                <a:cxn ang="0">
                  <a:pos x="118" y="53"/>
                </a:cxn>
                <a:cxn ang="0">
                  <a:pos x="0" y="9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97" name="Freeform 366"/>
            <p:cNvSpPr/>
            <p:nvPr/>
          </p:nvSpPr>
          <p:spPr>
            <a:xfrm rot="-4729350" flipH="1">
              <a:off x="3525" y="1566"/>
              <a:ext cx="265" cy="14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3" y="10"/>
                </a:cxn>
                <a:cxn ang="0">
                  <a:pos x="173" y="36"/>
                </a:cxn>
                <a:cxn ang="0">
                  <a:pos x="241" y="78"/>
                </a:cxn>
                <a:cxn ang="0">
                  <a:pos x="263" y="109"/>
                </a:cxn>
                <a:cxn ang="0">
                  <a:pos x="253" y="141"/>
                </a:cxn>
                <a:cxn ang="0">
                  <a:pos x="238" y="113"/>
                </a:cxn>
                <a:cxn ang="0">
                  <a:pos x="208" y="82"/>
                </a:cxn>
                <a:cxn ang="0">
                  <a:pos x="166" y="53"/>
                </a:cxn>
                <a:cxn ang="0">
                  <a:pos x="87" y="27"/>
                </a:cxn>
                <a:cxn ang="0">
                  <a:pos x="0" y="14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98" name="Freeform 367"/>
            <p:cNvSpPr/>
            <p:nvPr/>
          </p:nvSpPr>
          <p:spPr>
            <a:xfrm rot="3144576">
              <a:off x="3801" y="1158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99" name="Freeform 368"/>
            <p:cNvSpPr/>
            <p:nvPr/>
          </p:nvSpPr>
          <p:spPr>
            <a:xfrm rot="3144576">
              <a:off x="4165" y="1485"/>
              <a:ext cx="299" cy="15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7"/>
                </a:cxn>
                <a:cxn ang="0">
                  <a:pos x="297" y="122"/>
                </a:cxn>
                <a:cxn ang="0">
                  <a:pos x="285" y="158"/>
                </a:cxn>
                <a:cxn ang="0">
                  <a:pos x="269" y="127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1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00" name="Freeform 369"/>
            <p:cNvSpPr/>
            <p:nvPr/>
          </p:nvSpPr>
          <p:spPr>
            <a:xfrm rot="3745735">
              <a:off x="3762" y="1196"/>
              <a:ext cx="533" cy="9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7"/>
                </a:cxn>
                <a:cxn ang="0">
                  <a:pos x="168" y="32"/>
                </a:cxn>
                <a:cxn ang="0">
                  <a:pos x="346" y="5"/>
                </a:cxn>
                <a:cxn ang="0">
                  <a:pos x="533" y="5"/>
                </a:cxn>
                <a:cxn ang="0">
                  <a:pos x="530" y="20"/>
                </a:cxn>
                <a:cxn ang="0">
                  <a:pos x="344" y="20"/>
                </a:cxn>
                <a:cxn ang="0">
                  <a:pos x="127" y="56"/>
                </a:cxn>
                <a:cxn ang="0">
                  <a:pos x="0" y="9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01" name="Freeform 370"/>
            <p:cNvSpPr/>
            <p:nvPr/>
          </p:nvSpPr>
          <p:spPr>
            <a:xfrm rot="3745735">
              <a:off x="4047" y="1543"/>
              <a:ext cx="286" cy="15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8" y="11"/>
                </a:cxn>
                <a:cxn ang="0">
                  <a:pos x="187" y="38"/>
                </a:cxn>
                <a:cxn ang="0">
                  <a:pos x="260" y="83"/>
                </a:cxn>
                <a:cxn ang="0">
                  <a:pos x="284" y="117"/>
                </a:cxn>
                <a:cxn ang="0">
                  <a:pos x="273" y="151"/>
                </a:cxn>
                <a:cxn ang="0">
                  <a:pos x="257" y="121"/>
                </a:cxn>
                <a:cxn ang="0">
                  <a:pos x="225" y="87"/>
                </a:cxn>
                <a:cxn ang="0">
                  <a:pos x="179" y="57"/>
                </a:cxn>
                <a:cxn ang="0">
                  <a:pos x="94" y="29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02" name="Freeform 371"/>
            <p:cNvSpPr/>
            <p:nvPr/>
          </p:nvSpPr>
          <p:spPr>
            <a:xfrm rot="4286818">
              <a:off x="3705" y="1235"/>
              <a:ext cx="517" cy="7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9"/>
                </a:cxn>
                <a:cxn ang="0">
                  <a:pos x="163" y="26"/>
                </a:cxn>
                <a:cxn ang="0">
                  <a:pos x="336" y="4"/>
                </a:cxn>
                <a:cxn ang="0">
                  <a:pos x="517" y="4"/>
                </a:cxn>
                <a:cxn ang="0">
                  <a:pos x="514" y="16"/>
                </a:cxn>
                <a:cxn ang="0">
                  <a:pos x="333" y="16"/>
                </a:cxn>
                <a:cxn ang="0">
                  <a:pos x="124" y="46"/>
                </a:cxn>
                <a:cxn ang="0">
                  <a:pos x="0" y="7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03" name="Freeform 372"/>
            <p:cNvSpPr/>
            <p:nvPr/>
          </p:nvSpPr>
          <p:spPr>
            <a:xfrm rot="4286818">
              <a:off x="3922" y="1585"/>
              <a:ext cx="278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6" y="9"/>
                </a:cxn>
                <a:cxn ang="0">
                  <a:pos x="182" y="32"/>
                </a:cxn>
                <a:cxn ang="0">
                  <a:pos x="253" y="68"/>
                </a:cxn>
                <a:cxn ang="0">
                  <a:pos x="276" y="96"/>
                </a:cxn>
                <a:cxn ang="0">
                  <a:pos x="265" y="124"/>
                </a:cxn>
                <a:cxn ang="0">
                  <a:pos x="250" y="100"/>
                </a:cxn>
                <a:cxn ang="0">
                  <a:pos x="218" y="72"/>
                </a:cxn>
                <a:cxn ang="0">
                  <a:pos x="174" y="47"/>
                </a:cxn>
                <a:cxn ang="0">
                  <a:pos x="91" y="24"/>
                </a:cxn>
                <a:cxn ang="0">
                  <a:pos x="0" y="12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04" name="Freeform 373"/>
            <p:cNvSpPr/>
            <p:nvPr/>
          </p:nvSpPr>
          <p:spPr>
            <a:xfrm rot="4898956">
              <a:off x="3665" y="1251"/>
              <a:ext cx="475" cy="8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80"/>
                </a:cxn>
                <a:cxn ang="0">
                  <a:pos x="150" y="27"/>
                </a:cxn>
                <a:cxn ang="0">
                  <a:pos x="308" y="4"/>
                </a:cxn>
                <a:cxn ang="0">
                  <a:pos x="475" y="4"/>
                </a:cxn>
                <a:cxn ang="0">
                  <a:pos x="472" y="16"/>
                </a:cxn>
                <a:cxn ang="0">
                  <a:pos x="306" y="16"/>
                </a:cxn>
                <a:cxn ang="0">
                  <a:pos x="114" y="46"/>
                </a:cxn>
                <a:cxn ang="0">
                  <a:pos x="0" y="8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05" name="Freeform 374"/>
            <p:cNvSpPr/>
            <p:nvPr/>
          </p:nvSpPr>
          <p:spPr>
            <a:xfrm rot="4898956">
              <a:off x="3804" y="1581"/>
              <a:ext cx="255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0" y="9"/>
                </a:cxn>
                <a:cxn ang="0">
                  <a:pos x="167" y="32"/>
                </a:cxn>
                <a:cxn ang="0">
                  <a:pos x="232" y="68"/>
                </a:cxn>
                <a:cxn ang="0">
                  <a:pos x="253" y="96"/>
                </a:cxn>
                <a:cxn ang="0">
                  <a:pos x="243" y="124"/>
                </a:cxn>
                <a:cxn ang="0">
                  <a:pos x="229" y="100"/>
                </a:cxn>
                <a:cxn ang="0">
                  <a:pos x="200" y="72"/>
                </a:cxn>
                <a:cxn ang="0">
                  <a:pos x="160" y="47"/>
                </a:cxn>
                <a:cxn ang="0">
                  <a:pos x="84" y="24"/>
                </a:cxn>
                <a:cxn ang="0">
                  <a:pos x="0" y="12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06" name="Freeform 375"/>
            <p:cNvSpPr/>
            <p:nvPr/>
          </p:nvSpPr>
          <p:spPr>
            <a:xfrm rot="5755659">
              <a:off x="3570" y="1267"/>
              <a:ext cx="464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0"/>
                </a:cxn>
                <a:cxn ang="0">
                  <a:pos x="147" y="20"/>
                </a:cxn>
                <a:cxn ang="0">
                  <a:pos x="301" y="3"/>
                </a:cxn>
                <a:cxn ang="0">
                  <a:pos x="464" y="3"/>
                </a:cxn>
                <a:cxn ang="0">
                  <a:pos x="461" y="12"/>
                </a:cxn>
                <a:cxn ang="0">
                  <a:pos x="299" y="12"/>
                </a:cxn>
                <a:cxn ang="0">
                  <a:pos x="111" y="35"/>
                </a:cxn>
                <a:cxn ang="0">
                  <a:pos x="0" y="6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07" name="Freeform 376"/>
            <p:cNvSpPr/>
            <p:nvPr/>
          </p:nvSpPr>
          <p:spPr>
            <a:xfrm rot="5755659">
              <a:off x="3618" y="1599"/>
              <a:ext cx="249" cy="9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8" y="7"/>
                </a:cxn>
                <a:cxn ang="0">
                  <a:pos x="163" y="24"/>
                </a:cxn>
                <a:cxn ang="0">
                  <a:pos x="227" y="52"/>
                </a:cxn>
                <a:cxn ang="0">
                  <a:pos x="247" y="73"/>
                </a:cxn>
                <a:cxn ang="0">
                  <a:pos x="238" y="95"/>
                </a:cxn>
                <a:cxn ang="0">
                  <a:pos x="224" y="76"/>
                </a:cxn>
                <a:cxn ang="0">
                  <a:pos x="196" y="55"/>
                </a:cxn>
                <a:cxn ang="0">
                  <a:pos x="156" y="36"/>
                </a:cxn>
                <a:cxn ang="0">
                  <a:pos x="82" y="18"/>
                </a:cxn>
                <a:cxn ang="0">
                  <a:pos x="0" y="9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08" name="Freeform 377"/>
            <p:cNvSpPr/>
            <p:nvPr/>
          </p:nvSpPr>
          <p:spPr>
            <a:xfrm flipH="1">
              <a:off x="3553" y="1154"/>
              <a:ext cx="157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9" y="3"/>
                </a:cxn>
                <a:cxn ang="0">
                  <a:pos x="19" y="32"/>
                </a:cxn>
                <a:cxn ang="0">
                  <a:pos x="68" y="32"/>
                </a:cxn>
                <a:cxn ang="0">
                  <a:pos x="39" y="61"/>
                </a:cxn>
                <a:cxn ang="0">
                  <a:pos x="78" y="71"/>
                </a:cxn>
                <a:cxn ang="0">
                  <a:pos x="58" y="90"/>
                </a:cxn>
                <a:cxn ang="0">
                  <a:pos x="97" y="100"/>
                </a:cxn>
                <a:cxn ang="0">
                  <a:pos x="78" y="120"/>
                </a:cxn>
                <a:cxn ang="0">
                  <a:pos x="107" y="129"/>
                </a:cxn>
                <a:cxn ang="0">
                  <a:pos x="97" y="149"/>
                </a:cxn>
                <a:cxn ang="0">
                  <a:pos x="117" y="168"/>
                </a:cxn>
                <a:cxn ang="0">
                  <a:pos x="117" y="187"/>
                </a:cxn>
                <a:cxn ang="0">
                  <a:pos x="136" y="216"/>
                </a:cxn>
                <a:cxn ang="0">
                  <a:pos x="126" y="245"/>
                </a:cxn>
                <a:cxn ang="0">
                  <a:pos x="146" y="265"/>
                </a:cxn>
                <a:cxn ang="0">
                  <a:pos x="136" y="294"/>
                </a:cxn>
                <a:cxn ang="0">
                  <a:pos x="146" y="323"/>
                </a:cxn>
                <a:cxn ang="0">
                  <a:pos x="136" y="342"/>
                </a:cxn>
                <a:cxn ang="0">
                  <a:pos x="155" y="371"/>
                </a:cxn>
                <a:cxn ang="0">
                  <a:pos x="146" y="400"/>
                </a:cxn>
                <a:cxn ang="0">
                  <a:pos x="155" y="439"/>
                </a:cxn>
                <a:cxn ang="0">
                  <a:pos x="146" y="449"/>
                </a:cxn>
                <a:cxn ang="0">
                  <a:pos x="155" y="47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09" name="Arc 378"/>
            <p:cNvSpPr/>
            <p:nvPr/>
          </p:nvSpPr>
          <p:spPr>
            <a:xfrm flipH="1">
              <a:off x="3268" y="982"/>
              <a:ext cx="687" cy="745"/>
            </a:xfrm>
            <a:custGeom>
              <a:avLst/>
              <a:gdLst>
                <a:gd name="txL" fmla="*/ 0 w 21600"/>
                <a:gd name="txT" fmla="*/ 0 h 21602"/>
                <a:gd name="txR" fmla="*/ 21600 w 21600"/>
                <a:gd name="txB" fmla="*/ 21602 h 21602"/>
              </a:gdLst>
              <a:ahLst/>
              <a:cxnLst>
                <a:cxn ang="0">
                  <a:pos x="6" y="0"/>
                </a:cxn>
                <a:cxn ang="0">
                  <a:pos x="22" y="26"/>
                </a:cxn>
                <a:cxn ang="0">
                  <a:pos x="0" y="25"/>
                </a:cxn>
              </a:cxnLst>
              <a:rect l="txL" t="txT" r="txR" b="txB"/>
              <a:pathLst>
                <a:path w="21600" h="21602" fill="none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10" name="Arc 379"/>
            <p:cNvSpPr/>
            <p:nvPr/>
          </p:nvSpPr>
          <p:spPr>
            <a:xfrm flipV="1">
              <a:off x="3887" y="532"/>
              <a:ext cx="830" cy="661"/>
            </a:xfrm>
            <a:custGeom>
              <a:avLst/>
              <a:gdLst>
                <a:gd name="txL" fmla="*/ 0 w 36729"/>
                <a:gd name="txT" fmla="*/ 0 h 21600"/>
                <a:gd name="txR" fmla="*/ 36729 w 36729"/>
                <a:gd name="txB" fmla="*/ 21600 h 21600"/>
              </a:gdLst>
              <a:ahLst/>
              <a:cxnLst>
                <a:cxn ang="0">
                  <a:pos x="19" y="10"/>
                </a:cxn>
                <a:cxn ang="0">
                  <a:pos x="0" y="11"/>
                </a:cxn>
                <a:cxn ang="0">
                  <a:pos x="9" y="0"/>
                </a:cxn>
              </a:cxnLst>
              <a:rect l="txL" t="txT" r="txR" b="txB"/>
              <a:pathLst>
                <a:path w="36729" h="21600" fill="none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11" name="Arc 380"/>
            <p:cNvSpPr/>
            <p:nvPr/>
          </p:nvSpPr>
          <p:spPr>
            <a:xfrm flipH="1">
              <a:off x="3338" y="862"/>
              <a:ext cx="401" cy="769"/>
            </a:xfrm>
            <a:custGeom>
              <a:avLst/>
              <a:gdLst>
                <a:gd name="txL" fmla="*/ 0 w 28940"/>
                <a:gd name="txT" fmla="*/ 0 h 22305"/>
                <a:gd name="txR" fmla="*/ 28940 w 28940"/>
                <a:gd name="txB" fmla="*/ 22305 h 22305"/>
              </a:gdLst>
              <a:ahLst/>
              <a:cxnLst>
                <a:cxn ang="0">
                  <a:pos x="0" y="2"/>
                </a:cxn>
                <a:cxn ang="0">
                  <a:pos x="6" y="27"/>
                </a:cxn>
                <a:cxn ang="0">
                  <a:pos x="1" y="26"/>
                </a:cxn>
              </a:cxnLst>
              <a:rect l="txL" t="txT" r="txR" b="txB"/>
              <a:pathLst>
                <a:path w="28940" h="22305" fill="none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12" name="Arc 381"/>
            <p:cNvSpPr/>
            <p:nvPr/>
          </p:nvSpPr>
          <p:spPr>
            <a:xfrm flipH="1">
              <a:off x="3053" y="902"/>
              <a:ext cx="652" cy="768"/>
            </a:xfrm>
            <a:custGeom>
              <a:avLst/>
              <a:gdLst>
                <a:gd name="txL" fmla="*/ 0 w 30473"/>
                <a:gd name="txT" fmla="*/ 0 h 22305"/>
                <a:gd name="txR" fmla="*/ 30473 w 30473"/>
                <a:gd name="txB" fmla="*/ 22305 h 22305"/>
              </a:gdLst>
              <a:ahLst/>
              <a:cxnLst>
                <a:cxn ang="0">
                  <a:pos x="0" y="2"/>
                </a:cxn>
                <a:cxn ang="0">
                  <a:pos x="14" y="26"/>
                </a:cxn>
                <a:cxn ang="0">
                  <a:pos x="4" y="26"/>
                </a:cxn>
              </a:cxnLst>
              <a:rect l="txL" t="txT" r="txR" b="txB"/>
              <a:pathLst>
                <a:path w="30473" h="22305" fill="none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13" name="Arc 382"/>
            <p:cNvSpPr/>
            <p:nvPr/>
          </p:nvSpPr>
          <p:spPr>
            <a:xfrm flipH="1">
              <a:off x="2996" y="762"/>
              <a:ext cx="768" cy="769"/>
            </a:xfrm>
            <a:custGeom>
              <a:avLst/>
              <a:gdLst>
                <a:gd name="txL" fmla="*/ 0 w 34455"/>
                <a:gd name="txT" fmla="*/ 0 h 22305"/>
                <a:gd name="txR" fmla="*/ 34455 w 34455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17" y="27"/>
                </a:cxn>
                <a:cxn ang="0">
                  <a:pos x="6" y="26"/>
                </a:cxn>
              </a:cxnLst>
              <a:rect l="txL" t="txT" r="txR" b="txB"/>
              <a:pathLst>
                <a:path w="34455" h="22305" fill="none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14" name="Arc 383"/>
            <p:cNvSpPr/>
            <p:nvPr/>
          </p:nvSpPr>
          <p:spPr>
            <a:xfrm>
              <a:off x="3846" y="870"/>
              <a:ext cx="123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0" y="27"/>
                </a:cxn>
                <a:cxn ang="0">
                  <a:pos x="0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15" name="Arc 384"/>
            <p:cNvSpPr/>
            <p:nvPr/>
          </p:nvSpPr>
          <p:spPr>
            <a:xfrm>
              <a:off x="3879" y="866"/>
              <a:ext cx="324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3" y="27"/>
                </a:cxn>
                <a:cxn ang="0">
                  <a:pos x="1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16" name="Arc 385"/>
            <p:cNvSpPr/>
            <p:nvPr/>
          </p:nvSpPr>
          <p:spPr>
            <a:xfrm>
              <a:off x="3907" y="766"/>
              <a:ext cx="461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6" y="27"/>
                </a:cxn>
                <a:cxn ang="0">
                  <a:pos x="2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17" name="Freeform 386"/>
            <p:cNvSpPr/>
            <p:nvPr/>
          </p:nvSpPr>
          <p:spPr>
            <a:xfrm>
              <a:off x="3996" y="1236"/>
              <a:ext cx="156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8" y="3"/>
                </a:cxn>
                <a:cxn ang="0">
                  <a:pos x="19" y="32"/>
                </a:cxn>
                <a:cxn ang="0">
                  <a:pos x="68" y="32"/>
                </a:cxn>
                <a:cxn ang="0">
                  <a:pos x="39" y="61"/>
                </a:cxn>
                <a:cxn ang="0">
                  <a:pos x="77" y="71"/>
                </a:cxn>
                <a:cxn ang="0">
                  <a:pos x="58" y="90"/>
                </a:cxn>
                <a:cxn ang="0">
                  <a:pos x="96" y="100"/>
                </a:cxn>
                <a:cxn ang="0">
                  <a:pos x="77" y="120"/>
                </a:cxn>
                <a:cxn ang="0">
                  <a:pos x="106" y="129"/>
                </a:cxn>
                <a:cxn ang="0">
                  <a:pos x="96" y="149"/>
                </a:cxn>
                <a:cxn ang="0">
                  <a:pos x="116" y="168"/>
                </a:cxn>
                <a:cxn ang="0">
                  <a:pos x="116" y="187"/>
                </a:cxn>
                <a:cxn ang="0">
                  <a:pos x="135" y="216"/>
                </a:cxn>
                <a:cxn ang="0">
                  <a:pos x="125" y="245"/>
                </a:cxn>
                <a:cxn ang="0">
                  <a:pos x="145" y="265"/>
                </a:cxn>
                <a:cxn ang="0">
                  <a:pos x="135" y="294"/>
                </a:cxn>
                <a:cxn ang="0">
                  <a:pos x="145" y="323"/>
                </a:cxn>
                <a:cxn ang="0">
                  <a:pos x="135" y="342"/>
                </a:cxn>
                <a:cxn ang="0">
                  <a:pos x="154" y="371"/>
                </a:cxn>
                <a:cxn ang="0">
                  <a:pos x="145" y="400"/>
                </a:cxn>
                <a:cxn ang="0">
                  <a:pos x="154" y="439"/>
                </a:cxn>
                <a:cxn ang="0">
                  <a:pos x="145" y="449"/>
                </a:cxn>
                <a:cxn ang="0">
                  <a:pos x="154" y="47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18" name="Freeform 387"/>
            <p:cNvSpPr/>
            <p:nvPr/>
          </p:nvSpPr>
          <p:spPr>
            <a:xfrm rot="-1939245" flipV="1">
              <a:off x="3752" y="1079"/>
              <a:ext cx="142" cy="270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4" y="2"/>
                </a:cxn>
                <a:cxn ang="0">
                  <a:pos x="18" y="18"/>
                </a:cxn>
                <a:cxn ang="0">
                  <a:pos x="61" y="18"/>
                </a:cxn>
                <a:cxn ang="0">
                  <a:pos x="35" y="35"/>
                </a:cxn>
                <a:cxn ang="0">
                  <a:pos x="70" y="40"/>
                </a:cxn>
                <a:cxn ang="0">
                  <a:pos x="53" y="51"/>
                </a:cxn>
                <a:cxn ang="0">
                  <a:pos x="88" y="57"/>
                </a:cxn>
                <a:cxn ang="0">
                  <a:pos x="70" y="68"/>
                </a:cxn>
                <a:cxn ang="0">
                  <a:pos x="97" y="73"/>
                </a:cxn>
                <a:cxn ang="0">
                  <a:pos x="88" y="84"/>
                </a:cxn>
                <a:cxn ang="0">
                  <a:pos x="105" y="95"/>
                </a:cxn>
                <a:cxn ang="0">
                  <a:pos x="105" y="106"/>
                </a:cxn>
                <a:cxn ang="0">
                  <a:pos x="123" y="122"/>
                </a:cxn>
                <a:cxn ang="0">
                  <a:pos x="114" y="139"/>
                </a:cxn>
                <a:cxn ang="0">
                  <a:pos x="132" y="150"/>
                </a:cxn>
                <a:cxn ang="0">
                  <a:pos x="123" y="166"/>
                </a:cxn>
                <a:cxn ang="0">
                  <a:pos x="132" y="182"/>
                </a:cxn>
                <a:cxn ang="0">
                  <a:pos x="123" y="193"/>
                </a:cxn>
                <a:cxn ang="0">
                  <a:pos x="141" y="210"/>
                </a:cxn>
                <a:cxn ang="0">
                  <a:pos x="132" y="226"/>
                </a:cxn>
                <a:cxn ang="0">
                  <a:pos x="141" y="248"/>
                </a:cxn>
                <a:cxn ang="0">
                  <a:pos x="132" y="254"/>
                </a:cxn>
                <a:cxn ang="0">
                  <a:pos x="141" y="27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19" name="Arc 388"/>
            <p:cNvSpPr/>
            <p:nvPr/>
          </p:nvSpPr>
          <p:spPr>
            <a:xfrm flipH="1">
              <a:off x="2952" y="647"/>
              <a:ext cx="821" cy="769"/>
            </a:xfrm>
            <a:custGeom>
              <a:avLst/>
              <a:gdLst>
                <a:gd name="txL" fmla="*/ 0 w 36830"/>
                <a:gd name="txT" fmla="*/ 0 h 22305"/>
                <a:gd name="txR" fmla="*/ 36830 w 36830"/>
                <a:gd name="txB" fmla="*/ 22305 h 22305"/>
              </a:gdLst>
              <a:ahLst/>
              <a:cxnLst>
                <a:cxn ang="0">
                  <a:pos x="0" y="7"/>
                </a:cxn>
                <a:cxn ang="0">
                  <a:pos x="18" y="27"/>
                </a:cxn>
                <a:cxn ang="0">
                  <a:pos x="8" y="26"/>
                </a:cxn>
              </a:cxnLst>
              <a:rect l="txL" t="txT" r="txR" b="txB"/>
              <a:pathLst>
                <a:path w="36830" h="22305" fill="none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20" name="Arc 389"/>
            <p:cNvSpPr/>
            <p:nvPr/>
          </p:nvSpPr>
          <p:spPr>
            <a:xfrm flipH="1">
              <a:off x="3184" y="485"/>
              <a:ext cx="597" cy="745"/>
            </a:xfrm>
            <a:custGeom>
              <a:avLst/>
              <a:gdLst>
                <a:gd name="txL" fmla="*/ 0 w 31881"/>
                <a:gd name="txT" fmla="*/ 0 h 21600"/>
                <a:gd name="txR" fmla="*/ 31881 w 31881"/>
                <a:gd name="txB" fmla="*/ 21600 h 21600"/>
              </a:gdLst>
              <a:ahLst/>
              <a:cxnLst>
                <a:cxn ang="0">
                  <a:pos x="0" y="12"/>
                </a:cxn>
                <a:cxn ang="0">
                  <a:pos x="11" y="6"/>
                </a:cxn>
                <a:cxn ang="0">
                  <a:pos x="6" y="26"/>
                </a:cxn>
              </a:cxnLst>
              <a:rect l="txL" t="txT" r="txR" b="txB"/>
              <a:pathLst>
                <a:path w="31881" h="21600" fill="none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21" name="Arc 390"/>
            <p:cNvSpPr/>
            <p:nvPr/>
          </p:nvSpPr>
          <p:spPr>
            <a:xfrm>
              <a:off x="3822" y="798"/>
              <a:ext cx="246" cy="745"/>
            </a:xfrm>
            <a:custGeom>
              <a:avLst/>
              <a:gdLst>
                <a:gd name="txL" fmla="*/ 0 w 31146"/>
                <a:gd name="txT" fmla="*/ 0 h 21600"/>
                <a:gd name="txR" fmla="*/ 31146 w 31146"/>
                <a:gd name="txB" fmla="*/ 21600 h 21600"/>
              </a:gdLst>
              <a:ahLst/>
              <a:cxnLst>
                <a:cxn ang="0">
                  <a:pos x="0" y="5"/>
                </a:cxn>
                <a:cxn ang="0">
                  <a:pos x="2" y="11"/>
                </a:cxn>
                <a:cxn ang="0">
                  <a:pos x="1" y="26"/>
                </a:cxn>
              </a:cxnLst>
              <a:rect l="txL" t="txT" r="txR" b="txB"/>
              <a:pathLst>
                <a:path w="31146" h="21600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22" name="Freeform 391"/>
            <p:cNvSpPr/>
            <p:nvPr/>
          </p:nvSpPr>
          <p:spPr>
            <a:xfrm flipH="1">
              <a:off x="3086" y="1193"/>
              <a:ext cx="351" cy="49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109" y="3"/>
                </a:cxn>
                <a:cxn ang="0">
                  <a:pos x="43" y="33"/>
                </a:cxn>
                <a:cxn ang="0">
                  <a:pos x="152" y="33"/>
                </a:cxn>
                <a:cxn ang="0">
                  <a:pos x="87" y="63"/>
                </a:cxn>
                <a:cxn ang="0">
                  <a:pos x="174" y="73"/>
                </a:cxn>
                <a:cxn ang="0">
                  <a:pos x="130" y="93"/>
                </a:cxn>
                <a:cxn ang="0">
                  <a:pos x="217" y="103"/>
                </a:cxn>
                <a:cxn ang="0">
                  <a:pos x="174" y="123"/>
                </a:cxn>
                <a:cxn ang="0">
                  <a:pos x="239" y="133"/>
                </a:cxn>
                <a:cxn ang="0">
                  <a:pos x="217" y="153"/>
                </a:cxn>
                <a:cxn ang="0">
                  <a:pos x="261" y="173"/>
                </a:cxn>
                <a:cxn ang="0">
                  <a:pos x="261" y="193"/>
                </a:cxn>
                <a:cxn ang="0">
                  <a:pos x="304" y="223"/>
                </a:cxn>
                <a:cxn ang="0">
                  <a:pos x="282" y="253"/>
                </a:cxn>
                <a:cxn ang="0">
                  <a:pos x="326" y="273"/>
                </a:cxn>
                <a:cxn ang="0">
                  <a:pos x="304" y="303"/>
                </a:cxn>
                <a:cxn ang="0">
                  <a:pos x="326" y="333"/>
                </a:cxn>
                <a:cxn ang="0">
                  <a:pos x="304" y="353"/>
                </a:cxn>
                <a:cxn ang="0">
                  <a:pos x="347" y="383"/>
                </a:cxn>
                <a:cxn ang="0">
                  <a:pos x="326" y="413"/>
                </a:cxn>
                <a:cxn ang="0">
                  <a:pos x="347" y="453"/>
                </a:cxn>
                <a:cxn ang="0">
                  <a:pos x="326" y="463"/>
                </a:cxn>
                <a:cxn ang="0">
                  <a:pos x="347" y="493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23" name="Freeform 392"/>
            <p:cNvSpPr/>
            <p:nvPr/>
          </p:nvSpPr>
          <p:spPr>
            <a:xfrm flipH="1">
              <a:off x="3251" y="673"/>
              <a:ext cx="22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70" y="3"/>
                </a:cxn>
                <a:cxn ang="0">
                  <a:pos x="28" y="33"/>
                </a:cxn>
                <a:cxn ang="0">
                  <a:pos x="97" y="33"/>
                </a:cxn>
                <a:cxn ang="0">
                  <a:pos x="56" y="63"/>
                </a:cxn>
                <a:cxn ang="0">
                  <a:pos x="111" y="73"/>
                </a:cxn>
                <a:cxn ang="0">
                  <a:pos x="84" y="93"/>
                </a:cxn>
                <a:cxn ang="0">
                  <a:pos x="139" y="103"/>
                </a:cxn>
                <a:cxn ang="0">
                  <a:pos x="111" y="123"/>
                </a:cxn>
                <a:cxn ang="0">
                  <a:pos x="153" y="133"/>
                </a:cxn>
                <a:cxn ang="0">
                  <a:pos x="139" y="153"/>
                </a:cxn>
                <a:cxn ang="0">
                  <a:pos x="167" y="173"/>
                </a:cxn>
                <a:cxn ang="0">
                  <a:pos x="167" y="193"/>
                </a:cxn>
                <a:cxn ang="0">
                  <a:pos x="195" y="223"/>
                </a:cxn>
                <a:cxn ang="0">
                  <a:pos x="181" y="253"/>
                </a:cxn>
                <a:cxn ang="0">
                  <a:pos x="209" y="273"/>
                </a:cxn>
                <a:cxn ang="0">
                  <a:pos x="195" y="303"/>
                </a:cxn>
                <a:cxn ang="0">
                  <a:pos x="209" y="332"/>
                </a:cxn>
                <a:cxn ang="0">
                  <a:pos x="195" y="352"/>
                </a:cxn>
                <a:cxn ang="0">
                  <a:pos x="223" y="382"/>
                </a:cxn>
                <a:cxn ang="0">
                  <a:pos x="209" y="412"/>
                </a:cxn>
                <a:cxn ang="0">
                  <a:pos x="223" y="452"/>
                </a:cxn>
                <a:cxn ang="0">
                  <a:pos x="209" y="462"/>
                </a:cxn>
                <a:cxn ang="0">
                  <a:pos x="223" y="49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24" name="Freeform 393"/>
            <p:cNvSpPr/>
            <p:nvPr/>
          </p:nvSpPr>
          <p:spPr>
            <a:xfrm flipH="1">
              <a:off x="3510" y="526"/>
              <a:ext cx="13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2" y="3"/>
                </a:cxn>
                <a:cxn ang="0">
                  <a:pos x="17" y="33"/>
                </a:cxn>
                <a:cxn ang="0">
                  <a:pos x="58" y="33"/>
                </a:cxn>
                <a:cxn ang="0">
                  <a:pos x="33" y="63"/>
                </a:cxn>
                <a:cxn ang="0">
                  <a:pos x="67" y="73"/>
                </a:cxn>
                <a:cxn ang="0">
                  <a:pos x="50" y="93"/>
                </a:cxn>
                <a:cxn ang="0">
                  <a:pos x="84" y="103"/>
                </a:cxn>
                <a:cxn ang="0">
                  <a:pos x="67" y="123"/>
                </a:cxn>
                <a:cxn ang="0">
                  <a:pos x="92" y="133"/>
                </a:cxn>
                <a:cxn ang="0">
                  <a:pos x="84" y="153"/>
                </a:cxn>
                <a:cxn ang="0">
                  <a:pos x="100" y="173"/>
                </a:cxn>
                <a:cxn ang="0">
                  <a:pos x="100" y="193"/>
                </a:cxn>
                <a:cxn ang="0">
                  <a:pos x="117" y="223"/>
                </a:cxn>
                <a:cxn ang="0">
                  <a:pos x="109" y="253"/>
                </a:cxn>
                <a:cxn ang="0">
                  <a:pos x="125" y="273"/>
                </a:cxn>
                <a:cxn ang="0">
                  <a:pos x="117" y="303"/>
                </a:cxn>
                <a:cxn ang="0">
                  <a:pos x="125" y="332"/>
                </a:cxn>
                <a:cxn ang="0">
                  <a:pos x="117" y="352"/>
                </a:cxn>
                <a:cxn ang="0">
                  <a:pos x="134" y="382"/>
                </a:cxn>
                <a:cxn ang="0">
                  <a:pos x="125" y="412"/>
                </a:cxn>
                <a:cxn ang="0">
                  <a:pos x="134" y="452"/>
                </a:cxn>
                <a:cxn ang="0">
                  <a:pos x="125" y="462"/>
                </a:cxn>
                <a:cxn ang="0">
                  <a:pos x="134" y="49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25" name="Freeform 394"/>
            <p:cNvSpPr/>
            <p:nvPr/>
          </p:nvSpPr>
          <p:spPr>
            <a:xfrm>
              <a:off x="4351" y="1121"/>
              <a:ext cx="326" cy="51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4"/>
                </a:cxn>
                <a:cxn ang="0">
                  <a:pos x="101" y="4"/>
                </a:cxn>
                <a:cxn ang="0">
                  <a:pos x="40" y="35"/>
                </a:cxn>
                <a:cxn ang="0">
                  <a:pos x="141" y="35"/>
                </a:cxn>
                <a:cxn ang="0">
                  <a:pos x="81" y="66"/>
                </a:cxn>
                <a:cxn ang="0">
                  <a:pos x="161" y="77"/>
                </a:cxn>
                <a:cxn ang="0">
                  <a:pos x="121" y="98"/>
                </a:cxn>
                <a:cxn ang="0">
                  <a:pos x="202" y="108"/>
                </a:cxn>
                <a:cxn ang="0">
                  <a:pos x="161" y="130"/>
                </a:cxn>
                <a:cxn ang="0">
                  <a:pos x="222" y="140"/>
                </a:cxn>
                <a:cxn ang="0">
                  <a:pos x="202" y="161"/>
                </a:cxn>
                <a:cxn ang="0">
                  <a:pos x="242" y="182"/>
                </a:cxn>
                <a:cxn ang="0">
                  <a:pos x="242" y="203"/>
                </a:cxn>
                <a:cxn ang="0">
                  <a:pos x="282" y="235"/>
                </a:cxn>
                <a:cxn ang="0">
                  <a:pos x="262" y="266"/>
                </a:cxn>
                <a:cxn ang="0">
                  <a:pos x="302" y="287"/>
                </a:cxn>
                <a:cxn ang="0">
                  <a:pos x="282" y="318"/>
                </a:cxn>
                <a:cxn ang="0">
                  <a:pos x="302" y="350"/>
                </a:cxn>
                <a:cxn ang="0">
                  <a:pos x="282" y="371"/>
                </a:cxn>
                <a:cxn ang="0">
                  <a:pos x="323" y="402"/>
                </a:cxn>
                <a:cxn ang="0">
                  <a:pos x="302" y="434"/>
                </a:cxn>
                <a:cxn ang="0">
                  <a:pos x="323" y="476"/>
                </a:cxn>
                <a:cxn ang="0">
                  <a:pos x="302" y="487"/>
                </a:cxn>
                <a:cxn ang="0">
                  <a:pos x="323" y="51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26" name="Freeform 395"/>
            <p:cNvSpPr/>
            <p:nvPr/>
          </p:nvSpPr>
          <p:spPr>
            <a:xfrm>
              <a:off x="4182" y="859"/>
              <a:ext cx="490" cy="345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9"/>
                </a:cxn>
                <a:cxn ang="0">
                  <a:pos x="152" y="2"/>
                </a:cxn>
                <a:cxn ang="0">
                  <a:pos x="61" y="23"/>
                </a:cxn>
                <a:cxn ang="0">
                  <a:pos x="212" y="23"/>
                </a:cxn>
                <a:cxn ang="0">
                  <a:pos x="121" y="44"/>
                </a:cxn>
                <a:cxn ang="0">
                  <a:pos x="242" y="51"/>
                </a:cxn>
                <a:cxn ang="0">
                  <a:pos x="182" y="65"/>
                </a:cxn>
                <a:cxn ang="0">
                  <a:pos x="303" y="72"/>
                </a:cxn>
                <a:cxn ang="0">
                  <a:pos x="242" y="86"/>
                </a:cxn>
                <a:cxn ang="0">
                  <a:pos x="333" y="93"/>
                </a:cxn>
                <a:cxn ang="0">
                  <a:pos x="303" y="107"/>
                </a:cxn>
                <a:cxn ang="0">
                  <a:pos x="364" y="121"/>
                </a:cxn>
                <a:cxn ang="0">
                  <a:pos x="364" y="135"/>
                </a:cxn>
                <a:cxn ang="0">
                  <a:pos x="424" y="156"/>
                </a:cxn>
                <a:cxn ang="0">
                  <a:pos x="394" y="177"/>
                </a:cxn>
                <a:cxn ang="0">
                  <a:pos x="455" y="191"/>
                </a:cxn>
                <a:cxn ang="0">
                  <a:pos x="424" y="212"/>
                </a:cxn>
                <a:cxn ang="0">
                  <a:pos x="455" y="233"/>
                </a:cxn>
                <a:cxn ang="0">
                  <a:pos x="424" y="247"/>
                </a:cxn>
                <a:cxn ang="0">
                  <a:pos x="485" y="268"/>
                </a:cxn>
                <a:cxn ang="0">
                  <a:pos x="455" y="289"/>
                </a:cxn>
                <a:cxn ang="0">
                  <a:pos x="485" y="317"/>
                </a:cxn>
                <a:cxn ang="0">
                  <a:pos x="455" y="324"/>
                </a:cxn>
                <a:cxn ang="0">
                  <a:pos x="485" y="345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27" name="Freeform 396"/>
            <p:cNvSpPr/>
            <p:nvPr/>
          </p:nvSpPr>
          <p:spPr>
            <a:xfrm>
              <a:off x="4200" y="493"/>
              <a:ext cx="214" cy="46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66" y="3"/>
                </a:cxn>
                <a:cxn ang="0">
                  <a:pos x="26" y="31"/>
                </a:cxn>
                <a:cxn ang="0">
                  <a:pos x="93" y="31"/>
                </a:cxn>
                <a:cxn ang="0">
                  <a:pos x="53" y="59"/>
                </a:cxn>
                <a:cxn ang="0">
                  <a:pos x="106" y="69"/>
                </a:cxn>
                <a:cxn ang="0">
                  <a:pos x="79" y="88"/>
                </a:cxn>
                <a:cxn ang="0">
                  <a:pos x="132" y="97"/>
                </a:cxn>
                <a:cxn ang="0">
                  <a:pos x="106" y="116"/>
                </a:cxn>
                <a:cxn ang="0">
                  <a:pos x="146" y="125"/>
                </a:cxn>
                <a:cxn ang="0">
                  <a:pos x="132" y="144"/>
                </a:cxn>
                <a:cxn ang="0">
                  <a:pos x="159" y="163"/>
                </a:cxn>
                <a:cxn ang="0">
                  <a:pos x="159" y="181"/>
                </a:cxn>
                <a:cxn ang="0">
                  <a:pos x="185" y="210"/>
                </a:cxn>
                <a:cxn ang="0">
                  <a:pos x="172" y="238"/>
                </a:cxn>
                <a:cxn ang="0">
                  <a:pos x="199" y="257"/>
                </a:cxn>
                <a:cxn ang="0">
                  <a:pos x="185" y="285"/>
                </a:cxn>
                <a:cxn ang="0">
                  <a:pos x="199" y="313"/>
                </a:cxn>
                <a:cxn ang="0">
                  <a:pos x="185" y="332"/>
                </a:cxn>
                <a:cxn ang="0">
                  <a:pos x="212" y="360"/>
                </a:cxn>
                <a:cxn ang="0">
                  <a:pos x="199" y="388"/>
                </a:cxn>
                <a:cxn ang="0">
                  <a:pos x="212" y="425"/>
                </a:cxn>
                <a:cxn ang="0">
                  <a:pos x="199" y="435"/>
                </a:cxn>
                <a:cxn ang="0">
                  <a:pos x="212" y="463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28" name="Freeform 397"/>
            <p:cNvSpPr/>
            <p:nvPr/>
          </p:nvSpPr>
          <p:spPr>
            <a:xfrm rot="-1346631">
              <a:off x="3988" y="878"/>
              <a:ext cx="144" cy="271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5" y="2"/>
                </a:cxn>
                <a:cxn ang="0">
                  <a:pos x="18" y="18"/>
                </a:cxn>
                <a:cxn ang="0">
                  <a:pos x="62" y="18"/>
                </a:cxn>
                <a:cxn ang="0">
                  <a:pos x="36" y="35"/>
                </a:cxn>
                <a:cxn ang="0">
                  <a:pos x="71" y="40"/>
                </a:cxn>
                <a:cxn ang="0">
                  <a:pos x="53" y="51"/>
                </a:cxn>
                <a:cxn ang="0">
                  <a:pos x="89" y="57"/>
                </a:cxn>
                <a:cxn ang="0">
                  <a:pos x="71" y="68"/>
                </a:cxn>
                <a:cxn ang="0">
                  <a:pos x="98" y="73"/>
                </a:cxn>
                <a:cxn ang="0">
                  <a:pos x="89" y="84"/>
                </a:cxn>
                <a:cxn ang="0">
                  <a:pos x="107" y="95"/>
                </a:cxn>
                <a:cxn ang="0">
                  <a:pos x="107" y="106"/>
                </a:cxn>
                <a:cxn ang="0">
                  <a:pos x="125" y="123"/>
                </a:cxn>
                <a:cxn ang="0">
                  <a:pos x="116" y="139"/>
                </a:cxn>
                <a:cxn ang="0">
                  <a:pos x="134" y="150"/>
                </a:cxn>
                <a:cxn ang="0">
                  <a:pos x="125" y="167"/>
                </a:cxn>
                <a:cxn ang="0">
                  <a:pos x="134" y="183"/>
                </a:cxn>
                <a:cxn ang="0">
                  <a:pos x="125" y="194"/>
                </a:cxn>
                <a:cxn ang="0">
                  <a:pos x="143" y="211"/>
                </a:cxn>
                <a:cxn ang="0">
                  <a:pos x="134" y="227"/>
                </a:cxn>
                <a:cxn ang="0">
                  <a:pos x="143" y="249"/>
                </a:cxn>
                <a:cxn ang="0">
                  <a:pos x="134" y="255"/>
                </a:cxn>
                <a:cxn ang="0">
                  <a:pos x="143" y="271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029" name="Freeform 398"/>
            <p:cNvSpPr/>
            <p:nvPr/>
          </p:nvSpPr>
          <p:spPr>
            <a:xfrm rot="1346631" flipH="1">
              <a:off x="3479" y="870"/>
              <a:ext cx="142" cy="27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4" y="2"/>
                </a:cxn>
                <a:cxn ang="0">
                  <a:pos x="18" y="18"/>
                </a:cxn>
                <a:cxn ang="0">
                  <a:pos x="61" y="18"/>
                </a:cxn>
                <a:cxn ang="0">
                  <a:pos x="35" y="35"/>
                </a:cxn>
                <a:cxn ang="0">
                  <a:pos x="70" y="40"/>
                </a:cxn>
                <a:cxn ang="0">
                  <a:pos x="53" y="51"/>
                </a:cxn>
                <a:cxn ang="0">
                  <a:pos x="88" y="57"/>
                </a:cxn>
                <a:cxn ang="0">
                  <a:pos x="70" y="68"/>
                </a:cxn>
                <a:cxn ang="0">
                  <a:pos x="97" y="74"/>
                </a:cxn>
                <a:cxn ang="0">
                  <a:pos x="88" y="85"/>
                </a:cxn>
                <a:cxn ang="0">
                  <a:pos x="105" y="96"/>
                </a:cxn>
                <a:cxn ang="0">
                  <a:pos x="105" y="107"/>
                </a:cxn>
                <a:cxn ang="0">
                  <a:pos x="123" y="123"/>
                </a:cxn>
                <a:cxn ang="0">
                  <a:pos x="114" y="140"/>
                </a:cxn>
                <a:cxn ang="0">
                  <a:pos x="132" y="151"/>
                </a:cxn>
                <a:cxn ang="0">
                  <a:pos x="123" y="167"/>
                </a:cxn>
                <a:cxn ang="0">
                  <a:pos x="132" y="184"/>
                </a:cxn>
                <a:cxn ang="0">
                  <a:pos x="123" y="195"/>
                </a:cxn>
                <a:cxn ang="0">
                  <a:pos x="141" y="211"/>
                </a:cxn>
                <a:cxn ang="0">
                  <a:pos x="132" y="228"/>
                </a:cxn>
                <a:cxn ang="0">
                  <a:pos x="141" y="250"/>
                </a:cxn>
                <a:cxn ang="0">
                  <a:pos x="132" y="255"/>
                </a:cxn>
                <a:cxn ang="0">
                  <a:pos x="141" y="27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399"/>
          <p:cNvGrpSpPr/>
          <p:nvPr/>
        </p:nvGrpSpPr>
        <p:grpSpPr>
          <a:xfrm>
            <a:off x="3886200" y="304800"/>
            <a:ext cx="2840038" cy="2227263"/>
            <a:chOff x="2928" y="384"/>
            <a:chExt cx="1789" cy="1403"/>
          </a:xfrm>
        </p:grpSpPr>
        <p:sp>
          <p:nvSpPr>
            <p:cNvPr id="30850" name="Oval 400"/>
            <p:cNvSpPr/>
            <p:nvPr/>
          </p:nvSpPr>
          <p:spPr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51" name="Oval 401"/>
            <p:cNvSpPr/>
            <p:nvPr/>
          </p:nvSpPr>
          <p:spPr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52" name="Freeform 402"/>
            <p:cNvSpPr/>
            <p:nvPr/>
          </p:nvSpPr>
          <p:spPr>
            <a:xfrm rot="2711884">
              <a:off x="3846" y="1097"/>
              <a:ext cx="556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1" y="5"/>
                </a:cxn>
                <a:cxn ang="0">
                  <a:pos x="556" y="5"/>
                </a:cxn>
                <a:cxn ang="0">
                  <a:pos x="553" y="21"/>
                </a:cxn>
                <a:cxn ang="0">
                  <a:pos x="358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53" name="Freeform 403"/>
            <p:cNvSpPr/>
            <p:nvPr/>
          </p:nvSpPr>
          <p:spPr>
            <a:xfrm rot="2711884">
              <a:off x="4251" y="139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54" name="Freeform 404"/>
            <p:cNvSpPr/>
            <p:nvPr/>
          </p:nvSpPr>
          <p:spPr>
            <a:xfrm rot="2104081">
              <a:off x="3878" y="1028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12"/>
                </a:cxn>
                <a:cxn ang="0">
                  <a:pos x="185" y="37"/>
                </a:cxn>
                <a:cxn ang="0">
                  <a:pos x="380" y="5"/>
                </a:cxn>
                <a:cxn ang="0">
                  <a:pos x="586" y="5"/>
                </a:cxn>
                <a:cxn ang="0">
                  <a:pos x="583" y="23"/>
                </a:cxn>
                <a:cxn ang="0">
                  <a:pos x="378" y="23"/>
                </a:cxn>
                <a:cxn ang="0">
                  <a:pos x="140" y="65"/>
                </a:cxn>
                <a:cxn ang="0">
                  <a:pos x="0" y="112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55" name="Freeform 405"/>
            <p:cNvSpPr/>
            <p:nvPr/>
          </p:nvSpPr>
          <p:spPr>
            <a:xfrm rot="2104081">
              <a:off x="4359" y="1282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6" y="12"/>
                </a:cxn>
                <a:cxn ang="0">
                  <a:pos x="206" y="45"/>
                </a:cxn>
                <a:cxn ang="0">
                  <a:pos x="287" y="96"/>
                </a:cxn>
                <a:cxn ang="0">
                  <a:pos x="313" y="136"/>
                </a:cxn>
                <a:cxn ang="0">
                  <a:pos x="301" y="175"/>
                </a:cxn>
                <a:cxn ang="0">
                  <a:pos x="283" y="141"/>
                </a:cxn>
                <a:cxn ang="0">
                  <a:pos x="247" y="101"/>
                </a:cxn>
                <a:cxn ang="0">
                  <a:pos x="197" y="66"/>
                </a:cxn>
                <a:cxn ang="0">
                  <a:pos x="103" y="34"/>
                </a:cxn>
                <a:cxn ang="0">
                  <a:pos x="0" y="17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56" name="Freeform 406"/>
            <p:cNvSpPr/>
            <p:nvPr/>
          </p:nvSpPr>
          <p:spPr>
            <a:xfrm rot="1582915">
              <a:off x="3888" y="967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8"/>
                </a:cxn>
                <a:cxn ang="0">
                  <a:pos x="177" y="33"/>
                </a:cxn>
                <a:cxn ang="0">
                  <a:pos x="364" y="5"/>
                </a:cxn>
                <a:cxn ang="0">
                  <a:pos x="561" y="5"/>
                </a:cxn>
                <a:cxn ang="0">
                  <a:pos x="558" y="20"/>
                </a:cxn>
                <a:cxn ang="0">
                  <a:pos x="362" y="20"/>
                </a:cxn>
                <a:cxn ang="0">
                  <a:pos x="134" y="57"/>
                </a:cxn>
                <a:cxn ang="0">
                  <a:pos x="0" y="9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57" name="Freeform 407"/>
            <p:cNvSpPr/>
            <p:nvPr/>
          </p:nvSpPr>
          <p:spPr>
            <a:xfrm rot="1582915">
              <a:off x="4388" y="1157"/>
              <a:ext cx="301" cy="154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3" y="11"/>
                </a:cxn>
                <a:cxn ang="0">
                  <a:pos x="197" y="39"/>
                </a:cxn>
                <a:cxn ang="0">
                  <a:pos x="274" y="84"/>
                </a:cxn>
                <a:cxn ang="0">
                  <a:pos x="299" y="119"/>
                </a:cxn>
                <a:cxn ang="0">
                  <a:pos x="287" y="153"/>
                </a:cxn>
                <a:cxn ang="0">
                  <a:pos x="270" y="123"/>
                </a:cxn>
                <a:cxn ang="0">
                  <a:pos x="236" y="88"/>
                </a:cxn>
                <a:cxn ang="0">
                  <a:pos x="189" y="58"/>
                </a:cxn>
                <a:cxn ang="0">
                  <a:pos x="99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58" name="Freeform 408"/>
            <p:cNvSpPr/>
            <p:nvPr/>
          </p:nvSpPr>
          <p:spPr>
            <a:xfrm rot="1080363">
              <a:off x="3897" y="903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8"/>
                </a:cxn>
                <a:cxn ang="0">
                  <a:pos x="171" y="36"/>
                </a:cxn>
                <a:cxn ang="0">
                  <a:pos x="352" y="5"/>
                </a:cxn>
                <a:cxn ang="0">
                  <a:pos x="542" y="5"/>
                </a:cxn>
                <a:cxn ang="0">
                  <a:pos x="539" y="22"/>
                </a:cxn>
                <a:cxn ang="0">
                  <a:pos x="349" y="22"/>
                </a:cxn>
                <a:cxn ang="0">
                  <a:pos x="130" y="63"/>
                </a:cxn>
                <a:cxn ang="0">
                  <a:pos x="0" y="10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59" name="Freeform 409"/>
            <p:cNvSpPr/>
            <p:nvPr/>
          </p:nvSpPr>
          <p:spPr>
            <a:xfrm rot="1080363">
              <a:off x="4405" y="1033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0" y="12"/>
                </a:cxn>
                <a:cxn ang="0">
                  <a:pos x="190" y="43"/>
                </a:cxn>
                <a:cxn ang="0">
                  <a:pos x="265" y="93"/>
                </a:cxn>
                <a:cxn ang="0">
                  <a:pos x="289" y="131"/>
                </a:cxn>
                <a:cxn ang="0">
                  <a:pos x="278" y="169"/>
                </a:cxn>
                <a:cxn ang="0">
                  <a:pos x="261" y="136"/>
                </a:cxn>
                <a:cxn ang="0">
                  <a:pos x="228" y="98"/>
                </a:cxn>
                <a:cxn ang="0">
                  <a:pos x="182" y="64"/>
                </a:cxn>
                <a:cxn ang="0">
                  <a:pos x="96" y="33"/>
                </a:cxn>
                <a:cxn ang="0">
                  <a:pos x="0" y="16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60" name="Freeform 410"/>
            <p:cNvSpPr/>
            <p:nvPr/>
          </p:nvSpPr>
          <p:spPr>
            <a:xfrm rot="463793">
              <a:off x="3908" y="832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58" y="34"/>
                </a:cxn>
                <a:cxn ang="0">
                  <a:pos x="324" y="5"/>
                </a:cxn>
                <a:cxn ang="0">
                  <a:pos x="499" y="5"/>
                </a:cxn>
                <a:cxn ang="0">
                  <a:pos x="496" y="21"/>
                </a:cxn>
                <a:cxn ang="0">
                  <a:pos x="322" y="21"/>
                </a:cxn>
                <a:cxn ang="0">
                  <a:pos x="119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61" name="Freeform 411"/>
            <p:cNvSpPr/>
            <p:nvPr/>
          </p:nvSpPr>
          <p:spPr>
            <a:xfrm rot="463793">
              <a:off x="4397" y="886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3" y="11"/>
                </a:cxn>
                <a:cxn ang="0">
                  <a:pos x="175" y="40"/>
                </a:cxn>
                <a:cxn ang="0">
                  <a:pos x="244" y="86"/>
                </a:cxn>
                <a:cxn ang="0">
                  <a:pos x="266" y="122"/>
                </a:cxn>
                <a:cxn ang="0">
                  <a:pos x="256" y="157"/>
                </a:cxn>
                <a:cxn ang="0">
                  <a:pos x="241" y="126"/>
                </a:cxn>
                <a:cxn ang="0">
                  <a:pos x="210" y="91"/>
                </a:cxn>
                <a:cxn ang="0">
                  <a:pos x="168" y="59"/>
                </a:cxn>
                <a:cxn ang="0">
                  <a:pos x="8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62" name="Freeform 412"/>
            <p:cNvSpPr/>
            <p:nvPr/>
          </p:nvSpPr>
          <p:spPr>
            <a:xfrm rot="-84182">
              <a:off x="3916" y="791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1"/>
                </a:cxn>
                <a:cxn ang="0">
                  <a:pos x="143" y="24"/>
                </a:cxn>
                <a:cxn ang="0">
                  <a:pos x="295" y="3"/>
                </a:cxn>
                <a:cxn ang="0">
                  <a:pos x="454" y="3"/>
                </a:cxn>
                <a:cxn ang="0">
                  <a:pos x="451" y="15"/>
                </a:cxn>
                <a:cxn ang="0">
                  <a:pos x="293" y="15"/>
                </a:cxn>
                <a:cxn ang="0">
                  <a:pos x="109" y="41"/>
                </a:cxn>
                <a:cxn ang="0">
                  <a:pos x="0" y="7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63" name="Freeform 413"/>
            <p:cNvSpPr/>
            <p:nvPr/>
          </p:nvSpPr>
          <p:spPr>
            <a:xfrm rot="-84182">
              <a:off x="4367" y="785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7" y="8"/>
                </a:cxn>
                <a:cxn ang="0">
                  <a:pos x="160" y="28"/>
                </a:cxn>
                <a:cxn ang="0">
                  <a:pos x="222" y="61"/>
                </a:cxn>
                <a:cxn ang="0">
                  <a:pos x="242" y="85"/>
                </a:cxn>
                <a:cxn ang="0">
                  <a:pos x="233" y="110"/>
                </a:cxn>
                <a:cxn ang="0">
                  <a:pos x="219" y="89"/>
                </a:cxn>
                <a:cxn ang="0">
                  <a:pos x="192" y="64"/>
                </a:cxn>
                <a:cxn ang="0">
                  <a:pos x="153" y="42"/>
                </a:cxn>
                <a:cxn ang="0">
                  <a:pos x="8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64" name="Freeform 414"/>
            <p:cNvSpPr/>
            <p:nvPr/>
          </p:nvSpPr>
          <p:spPr>
            <a:xfrm rot="-802576">
              <a:off x="3901" y="740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65" name="Freeform 415"/>
            <p:cNvSpPr/>
            <p:nvPr/>
          </p:nvSpPr>
          <p:spPr>
            <a:xfrm rot="-802576">
              <a:off x="4295" y="672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7"/>
                </a:cxn>
                <a:cxn ang="0">
                  <a:pos x="195" y="59"/>
                </a:cxn>
                <a:cxn ang="0">
                  <a:pos x="212" y="83"/>
                </a:cxn>
                <a:cxn ang="0">
                  <a:pos x="204" y="107"/>
                </a:cxn>
                <a:cxn ang="0">
                  <a:pos x="192" y="86"/>
                </a:cxn>
                <a:cxn ang="0">
                  <a:pos x="168" y="62"/>
                </a:cxn>
                <a:cxn ang="0">
                  <a:pos x="134" y="40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66" name="Freeform 416"/>
            <p:cNvSpPr/>
            <p:nvPr/>
          </p:nvSpPr>
          <p:spPr>
            <a:xfrm rot="-2711884" flipH="1">
              <a:off x="3235" y="1137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67" name="Freeform 417"/>
            <p:cNvSpPr/>
            <p:nvPr/>
          </p:nvSpPr>
          <p:spPr>
            <a:xfrm rot="-2711884" flipH="1">
              <a:off x="3087" y="143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68" name="Freeform 418"/>
            <p:cNvSpPr/>
            <p:nvPr/>
          </p:nvSpPr>
          <p:spPr>
            <a:xfrm rot="-2104081" flipH="1">
              <a:off x="3160" y="1085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12"/>
                </a:cxn>
                <a:cxn ang="0">
                  <a:pos x="185" y="37"/>
                </a:cxn>
                <a:cxn ang="0">
                  <a:pos x="380" y="5"/>
                </a:cxn>
                <a:cxn ang="0">
                  <a:pos x="586" y="5"/>
                </a:cxn>
                <a:cxn ang="0">
                  <a:pos x="583" y="23"/>
                </a:cxn>
                <a:cxn ang="0">
                  <a:pos x="378" y="23"/>
                </a:cxn>
                <a:cxn ang="0">
                  <a:pos x="140" y="65"/>
                </a:cxn>
                <a:cxn ang="0">
                  <a:pos x="0" y="112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69" name="Freeform 419"/>
            <p:cNvSpPr/>
            <p:nvPr/>
          </p:nvSpPr>
          <p:spPr>
            <a:xfrm rot="-2104081" flipH="1">
              <a:off x="2950" y="1339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6" y="12"/>
                </a:cxn>
                <a:cxn ang="0">
                  <a:pos x="206" y="45"/>
                </a:cxn>
                <a:cxn ang="0">
                  <a:pos x="287" y="96"/>
                </a:cxn>
                <a:cxn ang="0">
                  <a:pos x="313" y="136"/>
                </a:cxn>
                <a:cxn ang="0">
                  <a:pos x="301" y="175"/>
                </a:cxn>
                <a:cxn ang="0">
                  <a:pos x="283" y="141"/>
                </a:cxn>
                <a:cxn ang="0">
                  <a:pos x="247" y="101"/>
                </a:cxn>
                <a:cxn ang="0">
                  <a:pos x="197" y="66"/>
                </a:cxn>
                <a:cxn ang="0">
                  <a:pos x="103" y="34"/>
                </a:cxn>
                <a:cxn ang="0">
                  <a:pos x="0" y="17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70" name="Freeform 420"/>
            <p:cNvSpPr/>
            <p:nvPr/>
          </p:nvSpPr>
          <p:spPr>
            <a:xfrm rot="-1582915" flipH="1">
              <a:off x="3175" y="1025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8"/>
                </a:cxn>
                <a:cxn ang="0">
                  <a:pos x="177" y="33"/>
                </a:cxn>
                <a:cxn ang="0">
                  <a:pos x="364" y="5"/>
                </a:cxn>
                <a:cxn ang="0">
                  <a:pos x="561" y="5"/>
                </a:cxn>
                <a:cxn ang="0">
                  <a:pos x="558" y="20"/>
                </a:cxn>
                <a:cxn ang="0">
                  <a:pos x="362" y="20"/>
                </a:cxn>
                <a:cxn ang="0">
                  <a:pos x="134" y="57"/>
                </a:cxn>
                <a:cxn ang="0">
                  <a:pos x="0" y="9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71" name="Freeform 421"/>
            <p:cNvSpPr/>
            <p:nvPr/>
          </p:nvSpPr>
          <p:spPr>
            <a:xfrm rot="-1582915" flipH="1">
              <a:off x="2935" y="1215"/>
              <a:ext cx="301" cy="15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3" y="11"/>
                </a:cxn>
                <a:cxn ang="0">
                  <a:pos x="197" y="39"/>
                </a:cxn>
                <a:cxn ang="0">
                  <a:pos x="274" y="84"/>
                </a:cxn>
                <a:cxn ang="0">
                  <a:pos x="299" y="118"/>
                </a:cxn>
                <a:cxn ang="0">
                  <a:pos x="287" y="152"/>
                </a:cxn>
                <a:cxn ang="0">
                  <a:pos x="270" y="122"/>
                </a:cxn>
                <a:cxn ang="0">
                  <a:pos x="236" y="88"/>
                </a:cxn>
                <a:cxn ang="0">
                  <a:pos x="189" y="57"/>
                </a:cxn>
                <a:cxn ang="0">
                  <a:pos x="99" y="29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72" name="Freeform 422"/>
            <p:cNvSpPr/>
            <p:nvPr/>
          </p:nvSpPr>
          <p:spPr>
            <a:xfrm rot="-1080363" flipH="1">
              <a:off x="3185" y="961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8"/>
                </a:cxn>
                <a:cxn ang="0">
                  <a:pos x="171" y="36"/>
                </a:cxn>
                <a:cxn ang="0">
                  <a:pos x="352" y="5"/>
                </a:cxn>
                <a:cxn ang="0">
                  <a:pos x="542" y="5"/>
                </a:cxn>
                <a:cxn ang="0">
                  <a:pos x="539" y="22"/>
                </a:cxn>
                <a:cxn ang="0">
                  <a:pos x="349" y="22"/>
                </a:cxn>
                <a:cxn ang="0">
                  <a:pos x="130" y="63"/>
                </a:cxn>
                <a:cxn ang="0">
                  <a:pos x="0" y="10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73" name="Freeform 423"/>
            <p:cNvSpPr/>
            <p:nvPr/>
          </p:nvSpPr>
          <p:spPr>
            <a:xfrm rot="-1080363" flipH="1">
              <a:off x="2928" y="1090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0" y="12"/>
                </a:cxn>
                <a:cxn ang="0">
                  <a:pos x="190" y="43"/>
                </a:cxn>
                <a:cxn ang="0">
                  <a:pos x="265" y="93"/>
                </a:cxn>
                <a:cxn ang="0">
                  <a:pos x="289" y="131"/>
                </a:cxn>
                <a:cxn ang="0">
                  <a:pos x="278" y="169"/>
                </a:cxn>
                <a:cxn ang="0">
                  <a:pos x="261" y="136"/>
                </a:cxn>
                <a:cxn ang="0">
                  <a:pos x="228" y="98"/>
                </a:cxn>
                <a:cxn ang="0">
                  <a:pos x="182" y="64"/>
                </a:cxn>
                <a:cxn ang="0">
                  <a:pos x="96" y="33"/>
                </a:cxn>
                <a:cxn ang="0">
                  <a:pos x="0" y="16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74" name="Freeform 424"/>
            <p:cNvSpPr/>
            <p:nvPr/>
          </p:nvSpPr>
          <p:spPr>
            <a:xfrm rot="-463793" flipH="1">
              <a:off x="3217" y="889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58" y="34"/>
                </a:cxn>
                <a:cxn ang="0">
                  <a:pos x="324" y="5"/>
                </a:cxn>
                <a:cxn ang="0">
                  <a:pos x="499" y="5"/>
                </a:cxn>
                <a:cxn ang="0">
                  <a:pos x="496" y="21"/>
                </a:cxn>
                <a:cxn ang="0">
                  <a:pos x="322" y="21"/>
                </a:cxn>
                <a:cxn ang="0">
                  <a:pos x="119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75" name="Freeform 425"/>
            <p:cNvSpPr/>
            <p:nvPr/>
          </p:nvSpPr>
          <p:spPr>
            <a:xfrm rot="-463793" flipH="1">
              <a:off x="2959" y="943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3" y="11"/>
                </a:cxn>
                <a:cxn ang="0">
                  <a:pos x="175" y="40"/>
                </a:cxn>
                <a:cxn ang="0">
                  <a:pos x="244" y="86"/>
                </a:cxn>
                <a:cxn ang="0">
                  <a:pos x="266" y="122"/>
                </a:cxn>
                <a:cxn ang="0">
                  <a:pos x="256" y="157"/>
                </a:cxn>
                <a:cxn ang="0">
                  <a:pos x="241" y="126"/>
                </a:cxn>
                <a:cxn ang="0">
                  <a:pos x="210" y="91"/>
                </a:cxn>
                <a:cxn ang="0">
                  <a:pos x="168" y="59"/>
                </a:cxn>
                <a:cxn ang="0">
                  <a:pos x="8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76" name="Freeform 426"/>
            <p:cNvSpPr/>
            <p:nvPr/>
          </p:nvSpPr>
          <p:spPr>
            <a:xfrm rot="84182" flipH="1">
              <a:off x="3254" y="848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1"/>
                </a:cxn>
                <a:cxn ang="0">
                  <a:pos x="143" y="24"/>
                </a:cxn>
                <a:cxn ang="0">
                  <a:pos x="295" y="3"/>
                </a:cxn>
                <a:cxn ang="0">
                  <a:pos x="454" y="3"/>
                </a:cxn>
                <a:cxn ang="0">
                  <a:pos x="451" y="15"/>
                </a:cxn>
                <a:cxn ang="0">
                  <a:pos x="293" y="15"/>
                </a:cxn>
                <a:cxn ang="0">
                  <a:pos x="109" y="41"/>
                </a:cxn>
                <a:cxn ang="0">
                  <a:pos x="0" y="7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77" name="Freeform 427"/>
            <p:cNvSpPr/>
            <p:nvPr/>
          </p:nvSpPr>
          <p:spPr>
            <a:xfrm rot="84182" flipH="1">
              <a:off x="3013" y="842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7" y="8"/>
                </a:cxn>
                <a:cxn ang="0">
                  <a:pos x="160" y="28"/>
                </a:cxn>
                <a:cxn ang="0">
                  <a:pos x="222" y="61"/>
                </a:cxn>
                <a:cxn ang="0">
                  <a:pos x="242" y="85"/>
                </a:cxn>
                <a:cxn ang="0">
                  <a:pos x="233" y="110"/>
                </a:cxn>
                <a:cxn ang="0">
                  <a:pos x="219" y="89"/>
                </a:cxn>
                <a:cxn ang="0">
                  <a:pos x="192" y="64"/>
                </a:cxn>
                <a:cxn ang="0">
                  <a:pos x="153" y="42"/>
                </a:cxn>
                <a:cxn ang="0">
                  <a:pos x="8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78" name="Freeform 428"/>
            <p:cNvSpPr/>
            <p:nvPr/>
          </p:nvSpPr>
          <p:spPr>
            <a:xfrm rot="802576" flipH="1">
              <a:off x="3324" y="797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79" name="Freeform 429"/>
            <p:cNvSpPr/>
            <p:nvPr/>
          </p:nvSpPr>
          <p:spPr>
            <a:xfrm rot="802576" flipH="1">
              <a:off x="3115" y="729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7"/>
                </a:cxn>
                <a:cxn ang="0">
                  <a:pos x="195" y="59"/>
                </a:cxn>
                <a:cxn ang="0">
                  <a:pos x="212" y="83"/>
                </a:cxn>
                <a:cxn ang="0">
                  <a:pos x="204" y="107"/>
                </a:cxn>
                <a:cxn ang="0">
                  <a:pos x="192" y="86"/>
                </a:cxn>
                <a:cxn ang="0">
                  <a:pos x="168" y="62"/>
                </a:cxn>
                <a:cxn ang="0">
                  <a:pos x="134" y="40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80" name="Freeform 430"/>
            <p:cNvSpPr/>
            <p:nvPr/>
          </p:nvSpPr>
          <p:spPr>
            <a:xfrm rot="1277471" flipH="1">
              <a:off x="3350" y="775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81" name="Freeform 431"/>
            <p:cNvSpPr/>
            <p:nvPr/>
          </p:nvSpPr>
          <p:spPr>
            <a:xfrm rot="1277471" flipH="1">
              <a:off x="3151" y="665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5"/>
                </a:cxn>
                <a:cxn ang="0">
                  <a:pos x="204" y="109"/>
                </a:cxn>
                <a:cxn ang="0">
                  <a:pos x="192" y="88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82" name="Freeform 432"/>
            <p:cNvSpPr/>
            <p:nvPr/>
          </p:nvSpPr>
          <p:spPr>
            <a:xfrm rot="2028410" flipH="1">
              <a:off x="3394" y="745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83" name="Freeform 433"/>
            <p:cNvSpPr/>
            <p:nvPr/>
          </p:nvSpPr>
          <p:spPr>
            <a:xfrm rot="2028410" flipH="1">
              <a:off x="3222" y="574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4"/>
                </a:cxn>
                <a:cxn ang="0">
                  <a:pos x="204" y="108"/>
                </a:cxn>
                <a:cxn ang="0">
                  <a:pos x="192" y="87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84" name="Freeform 434"/>
            <p:cNvSpPr/>
            <p:nvPr/>
          </p:nvSpPr>
          <p:spPr>
            <a:xfrm rot="2664424" flipH="1">
              <a:off x="3433" y="700"/>
              <a:ext cx="404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8" y="23"/>
                </a:cxn>
                <a:cxn ang="0">
                  <a:pos x="262" y="3"/>
                </a:cxn>
                <a:cxn ang="0">
                  <a:pos x="404" y="3"/>
                </a:cxn>
                <a:cxn ang="0">
                  <a:pos x="402" y="14"/>
                </a:cxn>
                <a:cxn ang="0">
                  <a:pos x="260" y="14"/>
                </a:cxn>
                <a:cxn ang="0">
                  <a:pos x="97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85" name="Freeform 435"/>
            <p:cNvSpPr/>
            <p:nvPr/>
          </p:nvSpPr>
          <p:spPr>
            <a:xfrm rot="2664424" flipH="1">
              <a:off x="3290" y="481"/>
              <a:ext cx="217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2" y="28"/>
                </a:cxn>
                <a:cxn ang="0">
                  <a:pos x="198" y="60"/>
                </a:cxn>
                <a:cxn ang="0">
                  <a:pos x="215" y="84"/>
                </a:cxn>
                <a:cxn ang="0">
                  <a:pos x="207" y="108"/>
                </a:cxn>
                <a:cxn ang="0">
                  <a:pos x="195" y="87"/>
                </a:cxn>
                <a:cxn ang="0">
                  <a:pos x="170" y="63"/>
                </a:cxn>
                <a:cxn ang="0">
                  <a:pos x="136" y="41"/>
                </a:cxn>
                <a:cxn ang="0">
                  <a:pos x="71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86" name="Freeform 436"/>
            <p:cNvSpPr/>
            <p:nvPr/>
          </p:nvSpPr>
          <p:spPr>
            <a:xfrm rot="3473776" flipH="1">
              <a:off x="3518" y="685"/>
              <a:ext cx="356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12" y="23"/>
                </a:cxn>
                <a:cxn ang="0">
                  <a:pos x="231" y="3"/>
                </a:cxn>
                <a:cxn ang="0">
                  <a:pos x="356" y="3"/>
                </a:cxn>
                <a:cxn ang="0">
                  <a:pos x="354" y="14"/>
                </a:cxn>
                <a:cxn ang="0">
                  <a:pos x="230" y="14"/>
                </a:cxn>
                <a:cxn ang="0">
                  <a:pos x="8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87" name="Freeform 437"/>
            <p:cNvSpPr/>
            <p:nvPr/>
          </p:nvSpPr>
          <p:spPr>
            <a:xfrm rot="3473776" flipH="1">
              <a:off x="3438" y="450"/>
              <a:ext cx="191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2" y="8"/>
                </a:cxn>
                <a:cxn ang="0">
                  <a:pos x="125" y="28"/>
                </a:cxn>
                <a:cxn ang="0">
                  <a:pos x="174" y="60"/>
                </a:cxn>
                <a:cxn ang="0">
                  <a:pos x="190" y="84"/>
                </a:cxn>
                <a:cxn ang="0">
                  <a:pos x="182" y="108"/>
                </a:cxn>
                <a:cxn ang="0">
                  <a:pos x="172" y="87"/>
                </a:cxn>
                <a:cxn ang="0">
                  <a:pos x="150" y="63"/>
                </a:cxn>
                <a:cxn ang="0">
                  <a:pos x="120" y="41"/>
                </a:cxn>
                <a:cxn ang="0">
                  <a:pos x="63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88" name="Freeform 438"/>
            <p:cNvSpPr/>
            <p:nvPr/>
          </p:nvSpPr>
          <p:spPr>
            <a:xfrm rot="4126480" flipH="1">
              <a:off x="3576" y="673"/>
              <a:ext cx="342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08" y="23"/>
                </a:cxn>
                <a:cxn ang="0">
                  <a:pos x="222" y="3"/>
                </a:cxn>
                <a:cxn ang="0">
                  <a:pos x="342" y="3"/>
                </a:cxn>
                <a:cxn ang="0">
                  <a:pos x="340" y="14"/>
                </a:cxn>
                <a:cxn ang="0">
                  <a:pos x="220" y="14"/>
                </a:cxn>
                <a:cxn ang="0">
                  <a:pos x="82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89" name="Freeform 439"/>
            <p:cNvSpPr/>
            <p:nvPr/>
          </p:nvSpPr>
          <p:spPr>
            <a:xfrm rot="4126480" flipH="1">
              <a:off x="3540" y="421"/>
              <a:ext cx="18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0" y="8"/>
                </a:cxn>
                <a:cxn ang="0">
                  <a:pos x="120" y="28"/>
                </a:cxn>
                <a:cxn ang="0">
                  <a:pos x="168" y="60"/>
                </a:cxn>
                <a:cxn ang="0">
                  <a:pos x="183" y="84"/>
                </a:cxn>
                <a:cxn ang="0">
                  <a:pos x="176" y="108"/>
                </a:cxn>
                <a:cxn ang="0">
                  <a:pos x="165" y="87"/>
                </a:cxn>
                <a:cxn ang="0">
                  <a:pos x="144" y="63"/>
                </a:cxn>
                <a:cxn ang="0">
                  <a:pos x="115" y="41"/>
                </a:cxn>
                <a:cxn ang="0">
                  <a:pos x="6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90" name="Freeform 440"/>
            <p:cNvSpPr/>
            <p:nvPr/>
          </p:nvSpPr>
          <p:spPr>
            <a:xfrm rot="-1325434">
              <a:off x="3864" y="705"/>
              <a:ext cx="398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8" y="3"/>
                </a:cxn>
                <a:cxn ang="0">
                  <a:pos x="398" y="3"/>
                </a:cxn>
                <a:cxn ang="0">
                  <a:pos x="396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91" name="Freeform 441"/>
            <p:cNvSpPr/>
            <p:nvPr/>
          </p:nvSpPr>
          <p:spPr>
            <a:xfrm rot="-1325434">
              <a:off x="4246" y="592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4"/>
                </a:cxn>
                <a:cxn ang="0">
                  <a:pos x="204" y="108"/>
                </a:cxn>
                <a:cxn ang="0">
                  <a:pos x="192" y="87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92" name="Freeform 442"/>
            <p:cNvSpPr/>
            <p:nvPr/>
          </p:nvSpPr>
          <p:spPr>
            <a:xfrm rot="-1921064">
              <a:off x="3819" y="681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93" name="Freeform 443"/>
            <p:cNvSpPr/>
            <p:nvPr/>
          </p:nvSpPr>
          <p:spPr>
            <a:xfrm rot="-1921064">
              <a:off x="4181" y="518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5"/>
                </a:cxn>
                <a:cxn ang="0">
                  <a:pos x="204" y="109"/>
                </a:cxn>
                <a:cxn ang="0">
                  <a:pos x="192" y="88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94" name="Freeform 444"/>
            <p:cNvSpPr/>
            <p:nvPr/>
          </p:nvSpPr>
          <p:spPr>
            <a:xfrm rot="4578755" flipH="1">
              <a:off x="3631" y="690"/>
              <a:ext cx="332" cy="4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47"/>
                </a:cxn>
                <a:cxn ang="0">
                  <a:pos x="105" y="16"/>
                </a:cxn>
                <a:cxn ang="0">
                  <a:pos x="216" y="2"/>
                </a:cxn>
                <a:cxn ang="0">
                  <a:pos x="332" y="2"/>
                </a:cxn>
                <a:cxn ang="0">
                  <a:pos x="330" y="10"/>
                </a:cxn>
                <a:cxn ang="0">
                  <a:pos x="214" y="10"/>
                </a:cxn>
                <a:cxn ang="0">
                  <a:pos x="79" y="27"/>
                </a:cxn>
                <a:cxn ang="0">
                  <a:pos x="0" y="4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95" name="Freeform 445"/>
            <p:cNvSpPr/>
            <p:nvPr/>
          </p:nvSpPr>
          <p:spPr>
            <a:xfrm rot="4578755" flipH="1">
              <a:off x="3638" y="447"/>
              <a:ext cx="178" cy="7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49" y="5"/>
                </a:cxn>
                <a:cxn ang="0">
                  <a:pos x="116" y="19"/>
                </a:cxn>
                <a:cxn ang="0">
                  <a:pos x="162" y="41"/>
                </a:cxn>
                <a:cxn ang="0">
                  <a:pos x="177" y="58"/>
                </a:cxn>
                <a:cxn ang="0">
                  <a:pos x="170" y="75"/>
                </a:cxn>
                <a:cxn ang="0">
                  <a:pos x="160" y="60"/>
                </a:cxn>
                <a:cxn ang="0">
                  <a:pos x="140" y="43"/>
                </a:cxn>
                <a:cxn ang="0">
                  <a:pos x="112" y="28"/>
                </a:cxn>
                <a:cxn ang="0">
                  <a:pos x="58" y="14"/>
                </a:cxn>
                <a:cxn ang="0">
                  <a:pos x="0" y="7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96" name="Freeform 446"/>
            <p:cNvSpPr/>
            <p:nvPr/>
          </p:nvSpPr>
          <p:spPr>
            <a:xfrm rot="-3857755">
              <a:off x="3715" y="677"/>
              <a:ext cx="343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0"/>
                </a:cxn>
                <a:cxn ang="0">
                  <a:pos x="108" y="20"/>
                </a:cxn>
                <a:cxn ang="0">
                  <a:pos x="223" y="3"/>
                </a:cxn>
                <a:cxn ang="0">
                  <a:pos x="343" y="3"/>
                </a:cxn>
                <a:cxn ang="0">
                  <a:pos x="341" y="12"/>
                </a:cxn>
                <a:cxn ang="0">
                  <a:pos x="221" y="12"/>
                </a:cxn>
                <a:cxn ang="0">
                  <a:pos x="82" y="35"/>
                </a:cxn>
                <a:cxn ang="0">
                  <a:pos x="0" y="6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97" name="Freeform 447"/>
            <p:cNvSpPr/>
            <p:nvPr/>
          </p:nvSpPr>
          <p:spPr>
            <a:xfrm rot="-3857755">
              <a:off x="3925" y="433"/>
              <a:ext cx="184" cy="9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0" y="7"/>
                </a:cxn>
                <a:cxn ang="0">
                  <a:pos x="120" y="24"/>
                </a:cxn>
                <a:cxn ang="0">
                  <a:pos x="168" y="51"/>
                </a:cxn>
                <a:cxn ang="0">
                  <a:pos x="183" y="72"/>
                </a:cxn>
                <a:cxn ang="0">
                  <a:pos x="176" y="93"/>
                </a:cxn>
                <a:cxn ang="0">
                  <a:pos x="165" y="74"/>
                </a:cxn>
                <a:cxn ang="0">
                  <a:pos x="144" y="53"/>
                </a:cxn>
                <a:cxn ang="0">
                  <a:pos x="115" y="35"/>
                </a:cxn>
                <a:cxn ang="0">
                  <a:pos x="60" y="18"/>
                </a:cxn>
                <a:cxn ang="0">
                  <a:pos x="0" y="9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98" name="Freeform 448"/>
            <p:cNvSpPr/>
            <p:nvPr/>
          </p:nvSpPr>
          <p:spPr>
            <a:xfrm rot="-2777260">
              <a:off x="3758" y="671"/>
              <a:ext cx="373" cy="8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87"/>
                </a:cxn>
                <a:cxn ang="0">
                  <a:pos x="118" y="29"/>
                </a:cxn>
                <a:cxn ang="0">
                  <a:pos x="242" y="4"/>
                </a:cxn>
                <a:cxn ang="0">
                  <a:pos x="373" y="4"/>
                </a:cxn>
                <a:cxn ang="0">
                  <a:pos x="371" y="18"/>
                </a:cxn>
                <a:cxn ang="0">
                  <a:pos x="240" y="18"/>
                </a:cxn>
                <a:cxn ang="0">
                  <a:pos x="89" y="50"/>
                </a:cxn>
                <a:cxn ang="0">
                  <a:pos x="0" y="8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99" name="Freeform 449"/>
            <p:cNvSpPr/>
            <p:nvPr/>
          </p:nvSpPr>
          <p:spPr>
            <a:xfrm rot="-2777260">
              <a:off x="4061" y="460"/>
              <a:ext cx="200" cy="13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5" y="10"/>
                </a:cxn>
                <a:cxn ang="0">
                  <a:pos x="131" y="34"/>
                </a:cxn>
                <a:cxn ang="0">
                  <a:pos x="182" y="74"/>
                </a:cxn>
                <a:cxn ang="0">
                  <a:pos x="199" y="105"/>
                </a:cxn>
                <a:cxn ang="0">
                  <a:pos x="191" y="135"/>
                </a:cxn>
                <a:cxn ang="0">
                  <a:pos x="180" y="109"/>
                </a:cxn>
                <a:cxn ang="0">
                  <a:pos x="157" y="78"/>
                </a:cxn>
                <a:cxn ang="0">
                  <a:pos x="125" y="51"/>
                </a:cxn>
                <a:cxn ang="0">
                  <a:pos x="66" y="26"/>
                </a:cxn>
                <a:cxn ang="0">
                  <a:pos x="0" y="13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00" name="Freeform 450"/>
            <p:cNvSpPr/>
            <p:nvPr/>
          </p:nvSpPr>
          <p:spPr>
            <a:xfrm rot="-4903748">
              <a:off x="3695" y="685"/>
              <a:ext cx="308" cy="2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28"/>
                </a:cxn>
                <a:cxn ang="0">
                  <a:pos x="97" y="9"/>
                </a:cxn>
                <a:cxn ang="0">
                  <a:pos x="200" y="1"/>
                </a:cxn>
                <a:cxn ang="0">
                  <a:pos x="308" y="1"/>
                </a:cxn>
                <a:cxn ang="0">
                  <a:pos x="306" y="6"/>
                </a:cxn>
                <a:cxn ang="0">
                  <a:pos x="199" y="6"/>
                </a:cxn>
                <a:cxn ang="0">
                  <a:pos x="74" y="16"/>
                </a:cxn>
                <a:cxn ang="0">
                  <a:pos x="0" y="2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01" name="Freeform 451"/>
            <p:cNvSpPr/>
            <p:nvPr/>
          </p:nvSpPr>
          <p:spPr>
            <a:xfrm rot="-4903748">
              <a:off x="3809" y="447"/>
              <a:ext cx="165" cy="4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45" y="3"/>
                </a:cxn>
                <a:cxn ang="0">
                  <a:pos x="108" y="11"/>
                </a:cxn>
                <a:cxn ang="0">
                  <a:pos x="150" y="23"/>
                </a:cxn>
                <a:cxn ang="0">
                  <a:pos x="164" y="33"/>
                </a:cxn>
                <a:cxn ang="0">
                  <a:pos x="158" y="43"/>
                </a:cxn>
                <a:cxn ang="0">
                  <a:pos x="148" y="34"/>
                </a:cxn>
                <a:cxn ang="0">
                  <a:pos x="130" y="25"/>
                </a:cxn>
                <a:cxn ang="0">
                  <a:pos x="103" y="16"/>
                </a:cxn>
                <a:cxn ang="0">
                  <a:pos x="54" y="8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02" name="Freeform 452"/>
            <p:cNvSpPr/>
            <p:nvPr/>
          </p:nvSpPr>
          <p:spPr>
            <a:xfrm rot="-3264308" flipH="1">
              <a:off x="3278" y="1175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03" name="Freeform 453"/>
            <p:cNvSpPr/>
            <p:nvPr/>
          </p:nvSpPr>
          <p:spPr>
            <a:xfrm rot="-3264308" flipH="1">
              <a:off x="3186" y="1509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04" name="Freeform 454"/>
            <p:cNvSpPr/>
            <p:nvPr/>
          </p:nvSpPr>
          <p:spPr>
            <a:xfrm rot="-4057115" flipH="1">
              <a:off x="3362" y="1208"/>
              <a:ext cx="515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63" y="34"/>
                </a:cxn>
                <a:cxn ang="0">
                  <a:pos x="334" y="5"/>
                </a:cxn>
                <a:cxn ang="0">
                  <a:pos x="515" y="5"/>
                </a:cxn>
                <a:cxn ang="0">
                  <a:pos x="512" y="21"/>
                </a:cxn>
                <a:cxn ang="0">
                  <a:pos x="332" y="21"/>
                </a:cxn>
                <a:cxn ang="0">
                  <a:pos x="12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05" name="Freeform 455"/>
            <p:cNvSpPr/>
            <p:nvPr/>
          </p:nvSpPr>
          <p:spPr>
            <a:xfrm rot="-4057115" flipH="1">
              <a:off x="3364" y="1550"/>
              <a:ext cx="276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6" y="11"/>
                </a:cxn>
                <a:cxn ang="0">
                  <a:pos x="181" y="40"/>
                </a:cxn>
                <a:cxn ang="0">
                  <a:pos x="251" y="86"/>
                </a:cxn>
                <a:cxn ang="0">
                  <a:pos x="274" y="122"/>
                </a:cxn>
                <a:cxn ang="0">
                  <a:pos x="264" y="157"/>
                </a:cxn>
                <a:cxn ang="0">
                  <a:pos x="248" y="126"/>
                </a:cxn>
                <a:cxn ang="0">
                  <a:pos x="217" y="91"/>
                </a:cxn>
                <a:cxn ang="0">
                  <a:pos x="173" y="59"/>
                </a:cxn>
                <a:cxn ang="0">
                  <a:pos x="91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06" name="Freeform 456"/>
            <p:cNvSpPr/>
            <p:nvPr/>
          </p:nvSpPr>
          <p:spPr>
            <a:xfrm rot="-4729350" flipH="1">
              <a:off x="3452" y="1220"/>
              <a:ext cx="495" cy="9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1"/>
                </a:cxn>
                <a:cxn ang="0">
                  <a:pos x="156" y="30"/>
                </a:cxn>
                <a:cxn ang="0">
                  <a:pos x="321" y="4"/>
                </a:cxn>
                <a:cxn ang="0">
                  <a:pos x="495" y="4"/>
                </a:cxn>
                <a:cxn ang="0">
                  <a:pos x="492" y="19"/>
                </a:cxn>
                <a:cxn ang="0">
                  <a:pos x="319" y="19"/>
                </a:cxn>
                <a:cxn ang="0">
                  <a:pos x="118" y="53"/>
                </a:cxn>
                <a:cxn ang="0">
                  <a:pos x="0" y="9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07" name="Freeform 457"/>
            <p:cNvSpPr/>
            <p:nvPr/>
          </p:nvSpPr>
          <p:spPr>
            <a:xfrm rot="-4729350" flipH="1">
              <a:off x="3525" y="1566"/>
              <a:ext cx="265" cy="14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3" y="10"/>
                </a:cxn>
                <a:cxn ang="0">
                  <a:pos x="173" y="36"/>
                </a:cxn>
                <a:cxn ang="0">
                  <a:pos x="241" y="78"/>
                </a:cxn>
                <a:cxn ang="0">
                  <a:pos x="263" y="109"/>
                </a:cxn>
                <a:cxn ang="0">
                  <a:pos x="253" y="141"/>
                </a:cxn>
                <a:cxn ang="0">
                  <a:pos x="238" y="113"/>
                </a:cxn>
                <a:cxn ang="0">
                  <a:pos x="208" y="82"/>
                </a:cxn>
                <a:cxn ang="0">
                  <a:pos x="166" y="53"/>
                </a:cxn>
                <a:cxn ang="0">
                  <a:pos x="87" y="27"/>
                </a:cxn>
                <a:cxn ang="0">
                  <a:pos x="0" y="14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08" name="Freeform 458"/>
            <p:cNvSpPr/>
            <p:nvPr/>
          </p:nvSpPr>
          <p:spPr>
            <a:xfrm rot="3144576">
              <a:off x="3801" y="1158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09" name="Freeform 459"/>
            <p:cNvSpPr/>
            <p:nvPr/>
          </p:nvSpPr>
          <p:spPr>
            <a:xfrm rot="3144576">
              <a:off x="4165" y="1485"/>
              <a:ext cx="299" cy="15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7"/>
                </a:cxn>
                <a:cxn ang="0">
                  <a:pos x="297" y="122"/>
                </a:cxn>
                <a:cxn ang="0">
                  <a:pos x="285" y="158"/>
                </a:cxn>
                <a:cxn ang="0">
                  <a:pos x="269" y="127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1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10" name="Freeform 460"/>
            <p:cNvSpPr/>
            <p:nvPr/>
          </p:nvSpPr>
          <p:spPr>
            <a:xfrm rot="3745735">
              <a:off x="3762" y="1196"/>
              <a:ext cx="533" cy="9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7"/>
                </a:cxn>
                <a:cxn ang="0">
                  <a:pos x="168" y="32"/>
                </a:cxn>
                <a:cxn ang="0">
                  <a:pos x="346" y="5"/>
                </a:cxn>
                <a:cxn ang="0">
                  <a:pos x="533" y="5"/>
                </a:cxn>
                <a:cxn ang="0">
                  <a:pos x="530" y="20"/>
                </a:cxn>
                <a:cxn ang="0">
                  <a:pos x="344" y="20"/>
                </a:cxn>
                <a:cxn ang="0">
                  <a:pos x="127" y="56"/>
                </a:cxn>
                <a:cxn ang="0">
                  <a:pos x="0" y="9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11" name="Freeform 461"/>
            <p:cNvSpPr/>
            <p:nvPr/>
          </p:nvSpPr>
          <p:spPr>
            <a:xfrm rot="3745735">
              <a:off x="4047" y="1543"/>
              <a:ext cx="286" cy="15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8" y="11"/>
                </a:cxn>
                <a:cxn ang="0">
                  <a:pos x="187" y="38"/>
                </a:cxn>
                <a:cxn ang="0">
                  <a:pos x="260" y="83"/>
                </a:cxn>
                <a:cxn ang="0">
                  <a:pos x="284" y="117"/>
                </a:cxn>
                <a:cxn ang="0">
                  <a:pos x="273" y="151"/>
                </a:cxn>
                <a:cxn ang="0">
                  <a:pos x="257" y="121"/>
                </a:cxn>
                <a:cxn ang="0">
                  <a:pos x="225" y="87"/>
                </a:cxn>
                <a:cxn ang="0">
                  <a:pos x="179" y="57"/>
                </a:cxn>
                <a:cxn ang="0">
                  <a:pos x="94" y="29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12" name="Freeform 462"/>
            <p:cNvSpPr/>
            <p:nvPr/>
          </p:nvSpPr>
          <p:spPr>
            <a:xfrm rot="4286818">
              <a:off x="3705" y="1235"/>
              <a:ext cx="517" cy="7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9"/>
                </a:cxn>
                <a:cxn ang="0">
                  <a:pos x="163" y="26"/>
                </a:cxn>
                <a:cxn ang="0">
                  <a:pos x="336" y="4"/>
                </a:cxn>
                <a:cxn ang="0">
                  <a:pos x="517" y="4"/>
                </a:cxn>
                <a:cxn ang="0">
                  <a:pos x="514" y="16"/>
                </a:cxn>
                <a:cxn ang="0">
                  <a:pos x="333" y="16"/>
                </a:cxn>
                <a:cxn ang="0">
                  <a:pos x="124" y="46"/>
                </a:cxn>
                <a:cxn ang="0">
                  <a:pos x="0" y="7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13" name="Freeform 463"/>
            <p:cNvSpPr/>
            <p:nvPr/>
          </p:nvSpPr>
          <p:spPr>
            <a:xfrm rot="4286818">
              <a:off x="3922" y="1585"/>
              <a:ext cx="278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6" y="9"/>
                </a:cxn>
                <a:cxn ang="0">
                  <a:pos x="182" y="32"/>
                </a:cxn>
                <a:cxn ang="0">
                  <a:pos x="253" y="68"/>
                </a:cxn>
                <a:cxn ang="0">
                  <a:pos x="276" y="96"/>
                </a:cxn>
                <a:cxn ang="0">
                  <a:pos x="265" y="124"/>
                </a:cxn>
                <a:cxn ang="0">
                  <a:pos x="250" y="100"/>
                </a:cxn>
                <a:cxn ang="0">
                  <a:pos x="218" y="72"/>
                </a:cxn>
                <a:cxn ang="0">
                  <a:pos x="174" y="47"/>
                </a:cxn>
                <a:cxn ang="0">
                  <a:pos x="91" y="24"/>
                </a:cxn>
                <a:cxn ang="0">
                  <a:pos x="0" y="12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14" name="Freeform 464"/>
            <p:cNvSpPr/>
            <p:nvPr/>
          </p:nvSpPr>
          <p:spPr>
            <a:xfrm rot="4898956">
              <a:off x="3665" y="1251"/>
              <a:ext cx="475" cy="8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80"/>
                </a:cxn>
                <a:cxn ang="0">
                  <a:pos x="150" y="27"/>
                </a:cxn>
                <a:cxn ang="0">
                  <a:pos x="308" y="4"/>
                </a:cxn>
                <a:cxn ang="0">
                  <a:pos x="475" y="4"/>
                </a:cxn>
                <a:cxn ang="0">
                  <a:pos x="472" y="16"/>
                </a:cxn>
                <a:cxn ang="0">
                  <a:pos x="306" y="16"/>
                </a:cxn>
                <a:cxn ang="0">
                  <a:pos x="114" y="46"/>
                </a:cxn>
                <a:cxn ang="0">
                  <a:pos x="0" y="8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15" name="Freeform 465"/>
            <p:cNvSpPr/>
            <p:nvPr/>
          </p:nvSpPr>
          <p:spPr>
            <a:xfrm rot="4898956">
              <a:off x="3804" y="1581"/>
              <a:ext cx="255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0" y="9"/>
                </a:cxn>
                <a:cxn ang="0">
                  <a:pos x="167" y="32"/>
                </a:cxn>
                <a:cxn ang="0">
                  <a:pos x="232" y="68"/>
                </a:cxn>
                <a:cxn ang="0">
                  <a:pos x="253" y="96"/>
                </a:cxn>
                <a:cxn ang="0">
                  <a:pos x="243" y="124"/>
                </a:cxn>
                <a:cxn ang="0">
                  <a:pos x="229" y="100"/>
                </a:cxn>
                <a:cxn ang="0">
                  <a:pos x="200" y="72"/>
                </a:cxn>
                <a:cxn ang="0">
                  <a:pos x="160" y="47"/>
                </a:cxn>
                <a:cxn ang="0">
                  <a:pos x="84" y="24"/>
                </a:cxn>
                <a:cxn ang="0">
                  <a:pos x="0" y="12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16" name="Freeform 466"/>
            <p:cNvSpPr/>
            <p:nvPr/>
          </p:nvSpPr>
          <p:spPr>
            <a:xfrm rot="5755659">
              <a:off x="3570" y="1267"/>
              <a:ext cx="464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0"/>
                </a:cxn>
                <a:cxn ang="0">
                  <a:pos x="147" y="20"/>
                </a:cxn>
                <a:cxn ang="0">
                  <a:pos x="301" y="3"/>
                </a:cxn>
                <a:cxn ang="0">
                  <a:pos x="464" y="3"/>
                </a:cxn>
                <a:cxn ang="0">
                  <a:pos x="461" y="12"/>
                </a:cxn>
                <a:cxn ang="0">
                  <a:pos x="299" y="12"/>
                </a:cxn>
                <a:cxn ang="0">
                  <a:pos x="111" y="35"/>
                </a:cxn>
                <a:cxn ang="0">
                  <a:pos x="0" y="6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17" name="Freeform 467"/>
            <p:cNvSpPr/>
            <p:nvPr/>
          </p:nvSpPr>
          <p:spPr>
            <a:xfrm rot="5755659">
              <a:off x="3618" y="1599"/>
              <a:ext cx="249" cy="9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8" y="7"/>
                </a:cxn>
                <a:cxn ang="0">
                  <a:pos x="163" y="24"/>
                </a:cxn>
                <a:cxn ang="0">
                  <a:pos x="227" y="52"/>
                </a:cxn>
                <a:cxn ang="0">
                  <a:pos x="247" y="73"/>
                </a:cxn>
                <a:cxn ang="0">
                  <a:pos x="238" y="95"/>
                </a:cxn>
                <a:cxn ang="0">
                  <a:pos x="224" y="76"/>
                </a:cxn>
                <a:cxn ang="0">
                  <a:pos x="196" y="55"/>
                </a:cxn>
                <a:cxn ang="0">
                  <a:pos x="156" y="36"/>
                </a:cxn>
                <a:cxn ang="0">
                  <a:pos x="82" y="18"/>
                </a:cxn>
                <a:cxn ang="0">
                  <a:pos x="0" y="9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18" name="Freeform 468"/>
            <p:cNvSpPr/>
            <p:nvPr/>
          </p:nvSpPr>
          <p:spPr>
            <a:xfrm flipH="1">
              <a:off x="3553" y="1154"/>
              <a:ext cx="157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9" y="3"/>
                </a:cxn>
                <a:cxn ang="0">
                  <a:pos x="19" y="32"/>
                </a:cxn>
                <a:cxn ang="0">
                  <a:pos x="68" y="32"/>
                </a:cxn>
                <a:cxn ang="0">
                  <a:pos x="39" y="61"/>
                </a:cxn>
                <a:cxn ang="0">
                  <a:pos x="78" y="71"/>
                </a:cxn>
                <a:cxn ang="0">
                  <a:pos x="58" y="90"/>
                </a:cxn>
                <a:cxn ang="0">
                  <a:pos x="97" y="100"/>
                </a:cxn>
                <a:cxn ang="0">
                  <a:pos x="78" y="120"/>
                </a:cxn>
                <a:cxn ang="0">
                  <a:pos x="107" y="129"/>
                </a:cxn>
                <a:cxn ang="0">
                  <a:pos x="97" y="149"/>
                </a:cxn>
                <a:cxn ang="0">
                  <a:pos x="117" y="168"/>
                </a:cxn>
                <a:cxn ang="0">
                  <a:pos x="117" y="187"/>
                </a:cxn>
                <a:cxn ang="0">
                  <a:pos x="136" y="216"/>
                </a:cxn>
                <a:cxn ang="0">
                  <a:pos x="126" y="245"/>
                </a:cxn>
                <a:cxn ang="0">
                  <a:pos x="146" y="265"/>
                </a:cxn>
                <a:cxn ang="0">
                  <a:pos x="136" y="294"/>
                </a:cxn>
                <a:cxn ang="0">
                  <a:pos x="146" y="323"/>
                </a:cxn>
                <a:cxn ang="0">
                  <a:pos x="136" y="342"/>
                </a:cxn>
                <a:cxn ang="0">
                  <a:pos x="155" y="371"/>
                </a:cxn>
                <a:cxn ang="0">
                  <a:pos x="146" y="400"/>
                </a:cxn>
                <a:cxn ang="0">
                  <a:pos x="155" y="439"/>
                </a:cxn>
                <a:cxn ang="0">
                  <a:pos x="146" y="449"/>
                </a:cxn>
                <a:cxn ang="0">
                  <a:pos x="155" y="47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19" name="Arc 469"/>
            <p:cNvSpPr/>
            <p:nvPr/>
          </p:nvSpPr>
          <p:spPr>
            <a:xfrm flipH="1">
              <a:off x="3268" y="982"/>
              <a:ext cx="687" cy="745"/>
            </a:xfrm>
            <a:custGeom>
              <a:avLst/>
              <a:gdLst>
                <a:gd name="txL" fmla="*/ 0 w 21600"/>
                <a:gd name="txT" fmla="*/ 0 h 21602"/>
                <a:gd name="txR" fmla="*/ 21600 w 21600"/>
                <a:gd name="txB" fmla="*/ 21602 h 21602"/>
              </a:gdLst>
              <a:ahLst/>
              <a:cxnLst>
                <a:cxn ang="0">
                  <a:pos x="6" y="0"/>
                </a:cxn>
                <a:cxn ang="0">
                  <a:pos x="22" y="26"/>
                </a:cxn>
                <a:cxn ang="0">
                  <a:pos x="0" y="25"/>
                </a:cxn>
              </a:cxnLst>
              <a:rect l="txL" t="txT" r="txR" b="txB"/>
              <a:pathLst>
                <a:path w="21600" h="21602" fill="none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20" name="Arc 470"/>
            <p:cNvSpPr/>
            <p:nvPr/>
          </p:nvSpPr>
          <p:spPr>
            <a:xfrm flipV="1">
              <a:off x="3887" y="532"/>
              <a:ext cx="830" cy="661"/>
            </a:xfrm>
            <a:custGeom>
              <a:avLst/>
              <a:gdLst>
                <a:gd name="txL" fmla="*/ 0 w 36729"/>
                <a:gd name="txT" fmla="*/ 0 h 21600"/>
                <a:gd name="txR" fmla="*/ 36729 w 36729"/>
                <a:gd name="txB" fmla="*/ 21600 h 21600"/>
              </a:gdLst>
              <a:ahLst/>
              <a:cxnLst>
                <a:cxn ang="0">
                  <a:pos x="19" y="10"/>
                </a:cxn>
                <a:cxn ang="0">
                  <a:pos x="0" y="11"/>
                </a:cxn>
                <a:cxn ang="0">
                  <a:pos x="9" y="0"/>
                </a:cxn>
              </a:cxnLst>
              <a:rect l="txL" t="txT" r="txR" b="txB"/>
              <a:pathLst>
                <a:path w="36729" h="21600" fill="none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21" name="Arc 471"/>
            <p:cNvSpPr/>
            <p:nvPr/>
          </p:nvSpPr>
          <p:spPr>
            <a:xfrm flipH="1">
              <a:off x="3338" y="862"/>
              <a:ext cx="401" cy="769"/>
            </a:xfrm>
            <a:custGeom>
              <a:avLst/>
              <a:gdLst>
                <a:gd name="txL" fmla="*/ 0 w 28940"/>
                <a:gd name="txT" fmla="*/ 0 h 22305"/>
                <a:gd name="txR" fmla="*/ 28940 w 28940"/>
                <a:gd name="txB" fmla="*/ 22305 h 22305"/>
              </a:gdLst>
              <a:ahLst/>
              <a:cxnLst>
                <a:cxn ang="0">
                  <a:pos x="0" y="2"/>
                </a:cxn>
                <a:cxn ang="0">
                  <a:pos x="6" y="27"/>
                </a:cxn>
                <a:cxn ang="0">
                  <a:pos x="1" y="26"/>
                </a:cxn>
              </a:cxnLst>
              <a:rect l="txL" t="txT" r="txR" b="txB"/>
              <a:pathLst>
                <a:path w="28940" h="22305" fill="none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22" name="Arc 472"/>
            <p:cNvSpPr/>
            <p:nvPr/>
          </p:nvSpPr>
          <p:spPr>
            <a:xfrm flipH="1">
              <a:off x="3053" y="902"/>
              <a:ext cx="652" cy="768"/>
            </a:xfrm>
            <a:custGeom>
              <a:avLst/>
              <a:gdLst>
                <a:gd name="txL" fmla="*/ 0 w 30473"/>
                <a:gd name="txT" fmla="*/ 0 h 22305"/>
                <a:gd name="txR" fmla="*/ 30473 w 30473"/>
                <a:gd name="txB" fmla="*/ 22305 h 22305"/>
              </a:gdLst>
              <a:ahLst/>
              <a:cxnLst>
                <a:cxn ang="0">
                  <a:pos x="0" y="2"/>
                </a:cxn>
                <a:cxn ang="0">
                  <a:pos x="14" y="26"/>
                </a:cxn>
                <a:cxn ang="0">
                  <a:pos x="4" y="26"/>
                </a:cxn>
              </a:cxnLst>
              <a:rect l="txL" t="txT" r="txR" b="txB"/>
              <a:pathLst>
                <a:path w="30473" h="22305" fill="none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23" name="Arc 473"/>
            <p:cNvSpPr/>
            <p:nvPr/>
          </p:nvSpPr>
          <p:spPr>
            <a:xfrm flipH="1">
              <a:off x="2996" y="762"/>
              <a:ext cx="768" cy="769"/>
            </a:xfrm>
            <a:custGeom>
              <a:avLst/>
              <a:gdLst>
                <a:gd name="txL" fmla="*/ 0 w 34455"/>
                <a:gd name="txT" fmla="*/ 0 h 22305"/>
                <a:gd name="txR" fmla="*/ 34455 w 34455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17" y="27"/>
                </a:cxn>
                <a:cxn ang="0">
                  <a:pos x="6" y="26"/>
                </a:cxn>
              </a:cxnLst>
              <a:rect l="txL" t="txT" r="txR" b="txB"/>
              <a:pathLst>
                <a:path w="34455" h="22305" fill="none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24" name="Arc 474"/>
            <p:cNvSpPr/>
            <p:nvPr/>
          </p:nvSpPr>
          <p:spPr>
            <a:xfrm>
              <a:off x="3846" y="870"/>
              <a:ext cx="123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0" y="27"/>
                </a:cxn>
                <a:cxn ang="0">
                  <a:pos x="0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25" name="Arc 475"/>
            <p:cNvSpPr/>
            <p:nvPr/>
          </p:nvSpPr>
          <p:spPr>
            <a:xfrm>
              <a:off x="3879" y="866"/>
              <a:ext cx="324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3" y="27"/>
                </a:cxn>
                <a:cxn ang="0">
                  <a:pos x="1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26" name="Arc 476"/>
            <p:cNvSpPr/>
            <p:nvPr/>
          </p:nvSpPr>
          <p:spPr>
            <a:xfrm>
              <a:off x="3907" y="766"/>
              <a:ext cx="461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6" y="27"/>
                </a:cxn>
                <a:cxn ang="0">
                  <a:pos x="2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27" name="Freeform 477"/>
            <p:cNvSpPr/>
            <p:nvPr/>
          </p:nvSpPr>
          <p:spPr>
            <a:xfrm>
              <a:off x="3996" y="1236"/>
              <a:ext cx="156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8" y="3"/>
                </a:cxn>
                <a:cxn ang="0">
                  <a:pos x="19" y="32"/>
                </a:cxn>
                <a:cxn ang="0">
                  <a:pos x="68" y="32"/>
                </a:cxn>
                <a:cxn ang="0">
                  <a:pos x="39" y="61"/>
                </a:cxn>
                <a:cxn ang="0">
                  <a:pos x="77" y="71"/>
                </a:cxn>
                <a:cxn ang="0">
                  <a:pos x="58" y="90"/>
                </a:cxn>
                <a:cxn ang="0">
                  <a:pos x="96" y="100"/>
                </a:cxn>
                <a:cxn ang="0">
                  <a:pos x="77" y="120"/>
                </a:cxn>
                <a:cxn ang="0">
                  <a:pos x="106" y="129"/>
                </a:cxn>
                <a:cxn ang="0">
                  <a:pos x="96" y="149"/>
                </a:cxn>
                <a:cxn ang="0">
                  <a:pos x="116" y="168"/>
                </a:cxn>
                <a:cxn ang="0">
                  <a:pos x="116" y="187"/>
                </a:cxn>
                <a:cxn ang="0">
                  <a:pos x="135" y="216"/>
                </a:cxn>
                <a:cxn ang="0">
                  <a:pos x="125" y="245"/>
                </a:cxn>
                <a:cxn ang="0">
                  <a:pos x="145" y="265"/>
                </a:cxn>
                <a:cxn ang="0">
                  <a:pos x="135" y="294"/>
                </a:cxn>
                <a:cxn ang="0">
                  <a:pos x="145" y="323"/>
                </a:cxn>
                <a:cxn ang="0">
                  <a:pos x="135" y="342"/>
                </a:cxn>
                <a:cxn ang="0">
                  <a:pos x="154" y="371"/>
                </a:cxn>
                <a:cxn ang="0">
                  <a:pos x="145" y="400"/>
                </a:cxn>
                <a:cxn ang="0">
                  <a:pos x="154" y="439"/>
                </a:cxn>
                <a:cxn ang="0">
                  <a:pos x="145" y="449"/>
                </a:cxn>
                <a:cxn ang="0">
                  <a:pos x="154" y="47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28" name="Freeform 478"/>
            <p:cNvSpPr/>
            <p:nvPr/>
          </p:nvSpPr>
          <p:spPr>
            <a:xfrm rot="-1939245" flipV="1">
              <a:off x="3752" y="1079"/>
              <a:ext cx="142" cy="270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4" y="2"/>
                </a:cxn>
                <a:cxn ang="0">
                  <a:pos x="18" y="18"/>
                </a:cxn>
                <a:cxn ang="0">
                  <a:pos x="61" y="18"/>
                </a:cxn>
                <a:cxn ang="0">
                  <a:pos x="35" y="35"/>
                </a:cxn>
                <a:cxn ang="0">
                  <a:pos x="70" y="40"/>
                </a:cxn>
                <a:cxn ang="0">
                  <a:pos x="53" y="51"/>
                </a:cxn>
                <a:cxn ang="0">
                  <a:pos x="88" y="57"/>
                </a:cxn>
                <a:cxn ang="0">
                  <a:pos x="70" y="68"/>
                </a:cxn>
                <a:cxn ang="0">
                  <a:pos x="97" y="73"/>
                </a:cxn>
                <a:cxn ang="0">
                  <a:pos x="88" y="84"/>
                </a:cxn>
                <a:cxn ang="0">
                  <a:pos x="105" y="95"/>
                </a:cxn>
                <a:cxn ang="0">
                  <a:pos x="105" y="106"/>
                </a:cxn>
                <a:cxn ang="0">
                  <a:pos x="123" y="122"/>
                </a:cxn>
                <a:cxn ang="0">
                  <a:pos x="114" y="139"/>
                </a:cxn>
                <a:cxn ang="0">
                  <a:pos x="132" y="150"/>
                </a:cxn>
                <a:cxn ang="0">
                  <a:pos x="123" y="166"/>
                </a:cxn>
                <a:cxn ang="0">
                  <a:pos x="132" y="182"/>
                </a:cxn>
                <a:cxn ang="0">
                  <a:pos x="123" y="193"/>
                </a:cxn>
                <a:cxn ang="0">
                  <a:pos x="141" y="210"/>
                </a:cxn>
                <a:cxn ang="0">
                  <a:pos x="132" y="226"/>
                </a:cxn>
                <a:cxn ang="0">
                  <a:pos x="141" y="248"/>
                </a:cxn>
                <a:cxn ang="0">
                  <a:pos x="132" y="254"/>
                </a:cxn>
                <a:cxn ang="0">
                  <a:pos x="141" y="27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29" name="Arc 479"/>
            <p:cNvSpPr/>
            <p:nvPr/>
          </p:nvSpPr>
          <p:spPr>
            <a:xfrm flipH="1">
              <a:off x="2952" y="647"/>
              <a:ext cx="821" cy="769"/>
            </a:xfrm>
            <a:custGeom>
              <a:avLst/>
              <a:gdLst>
                <a:gd name="txL" fmla="*/ 0 w 36830"/>
                <a:gd name="txT" fmla="*/ 0 h 22305"/>
                <a:gd name="txR" fmla="*/ 36830 w 36830"/>
                <a:gd name="txB" fmla="*/ 22305 h 22305"/>
              </a:gdLst>
              <a:ahLst/>
              <a:cxnLst>
                <a:cxn ang="0">
                  <a:pos x="0" y="7"/>
                </a:cxn>
                <a:cxn ang="0">
                  <a:pos x="18" y="27"/>
                </a:cxn>
                <a:cxn ang="0">
                  <a:pos x="8" y="26"/>
                </a:cxn>
              </a:cxnLst>
              <a:rect l="txL" t="txT" r="txR" b="txB"/>
              <a:pathLst>
                <a:path w="36830" h="22305" fill="none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30" name="Arc 480"/>
            <p:cNvSpPr/>
            <p:nvPr/>
          </p:nvSpPr>
          <p:spPr>
            <a:xfrm flipH="1">
              <a:off x="3184" y="485"/>
              <a:ext cx="597" cy="745"/>
            </a:xfrm>
            <a:custGeom>
              <a:avLst/>
              <a:gdLst>
                <a:gd name="txL" fmla="*/ 0 w 31881"/>
                <a:gd name="txT" fmla="*/ 0 h 21600"/>
                <a:gd name="txR" fmla="*/ 31881 w 31881"/>
                <a:gd name="txB" fmla="*/ 21600 h 21600"/>
              </a:gdLst>
              <a:ahLst/>
              <a:cxnLst>
                <a:cxn ang="0">
                  <a:pos x="0" y="12"/>
                </a:cxn>
                <a:cxn ang="0">
                  <a:pos x="11" y="6"/>
                </a:cxn>
                <a:cxn ang="0">
                  <a:pos x="6" y="26"/>
                </a:cxn>
              </a:cxnLst>
              <a:rect l="txL" t="txT" r="txR" b="txB"/>
              <a:pathLst>
                <a:path w="31881" h="21600" fill="none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31" name="Arc 481"/>
            <p:cNvSpPr/>
            <p:nvPr/>
          </p:nvSpPr>
          <p:spPr>
            <a:xfrm>
              <a:off x="3822" y="798"/>
              <a:ext cx="246" cy="745"/>
            </a:xfrm>
            <a:custGeom>
              <a:avLst/>
              <a:gdLst>
                <a:gd name="txL" fmla="*/ 0 w 31146"/>
                <a:gd name="txT" fmla="*/ 0 h 21600"/>
                <a:gd name="txR" fmla="*/ 31146 w 31146"/>
                <a:gd name="txB" fmla="*/ 21600 h 21600"/>
              </a:gdLst>
              <a:ahLst/>
              <a:cxnLst>
                <a:cxn ang="0">
                  <a:pos x="0" y="5"/>
                </a:cxn>
                <a:cxn ang="0">
                  <a:pos x="2" y="11"/>
                </a:cxn>
                <a:cxn ang="0">
                  <a:pos x="1" y="26"/>
                </a:cxn>
              </a:cxnLst>
              <a:rect l="txL" t="txT" r="txR" b="txB"/>
              <a:pathLst>
                <a:path w="31146" h="21600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32" name="Freeform 482"/>
            <p:cNvSpPr/>
            <p:nvPr/>
          </p:nvSpPr>
          <p:spPr>
            <a:xfrm flipH="1">
              <a:off x="3086" y="1193"/>
              <a:ext cx="351" cy="49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109" y="3"/>
                </a:cxn>
                <a:cxn ang="0">
                  <a:pos x="43" y="33"/>
                </a:cxn>
                <a:cxn ang="0">
                  <a:pos x="152" y="33"/>
                </a:cxn>
                <a:cxn ang="0">
                  <a:pos x="87" y="63"/>
                </a:cxn>
                <a:cxn ang="0">
                  <a:pos x="174" y="73"/>
                </a:cxn>
                <a:cxn ang="0">
                  <a:pos x="130" y="93"/>
                </a:cxn>
                <a:cxn ang="0">
                  <a:pos x="217" y="103"/>
                </a:cxn>
                <a:cxn ang="0">
                  <a:pos x="174" y="123"/>
                </a:cxn>
                <a:cxn ang="0">
                  <a:pos x="239" y="133"/>
                </a:cxn>
                <a:cxn ang="0">
                  <a:pos x="217" y="153"/>
                </a:cxn>
                <a:cxn ang="0">
                  <a:pos x="261" y="173"/>
                </a:cxn>
                <a:cxn ang="0">
                  <a:pos x="261" y="193"/>
                </a:cxn>
                <a:cxn ang="0">
                  <a:pos x="304" y="223"/>
                </a:cxn>
                <a:cxn ang="0">
                  <a:pos x="282" y="253"/>
                </a:cxn>
                <a:cxn ang="0">
                  <a:pos x="326" y="273"/>
                </a:cxn>
                <a:cxn ang="0">
                  <a:pos x="304" y="303"/>
                </a:cxn>
                <a:cxn ang="0">
                  <a:pos x="326" y="333"/>
                </a:cxn>
                <a:cxn ang="0">
                  <a:pos x="304" y="353"/>
                </a:cxn>
                <a:cxn ang="0">
                  <a:pos x="347" y="383"/>
                </a:cxn>
                <a:cxn ang="0">
                  <a:pos x="326" y="413"/>
                </a:cxn>
                <a:cxn ang="0">
                  <a:pos x="347" y="453"/>
                </a:cxn>
                <a:cxn ang="0">
                  <a:pos x="326" y="463"/>
                </a:cxn>
                <a:cxn ang="0">
                  <a:pos x="347" y="493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33" name="Freeform 483"/>
            <p:cNvSpPr/>
            <p:nvPr/>
          </p:nvSpPr>
          <p:spPr>
            <a:xfrm flipH="1">
              <a:off x="3251" y="673"/>
              <a:ext cx="22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70" y="3"/>
                </a:cxn>
                <a:cxn ang="0">
                  <a:pos x="28" y="33"/>
                </a:cxn>
                <a:cxn ang="0">
                  <a:pos x="97" y="33"/>
                </a:cxn>
                <a:cxn ang="0">
                  <a:pos x="56" y="63"/>
                </a:cxn>
                <a:cxn ang="0">
                  <a:pos x="111" y="73"/>
                </a:cxn>
                <a:cxn ang="0">
                  <a:pos x="84" y="93"/>
                </a:cxn>
                <a:cxn ang="0">
                  <a:pos x="139" y="103"/>
                </a:cxn>
                <a:cxn ang="0">
                  <a:pos x="111" y="123"/>
                </a:cxn>
                <a:cxn ang="0">
                  <a:pos x="153" y="133"/>
                </a:cxn>
                <a:cxn ang="0">
                  <a:pos x="139" y="153"/>
                </a:cxn>
                <a:cxn ang="0">
                  <a:pos x="167" y="173"/>
                </a:cxn>
                <a:cxn ang="0">
                  <a:pos x="167" y="193"/>
                </a:cxn>
                <a:cxn ang="0">
                  <a:pos x="195" y="223"/>
                </a:cxn>
                <a:cxn ang="0">
                  <a:pos x="181" y="253"/>
                </a:cxn>
                <a:cxn ang="0">
                  <a:pos x="209" y="273"/>
                </a:cxn>
                <a:cxn ang="0">
                  <a:pos x="195" y="303"/>
                </a:cxn>
                <a:cxn ang="0">
                  <a:pos x="209" y="332"/>
                </a:cxn>
                <a:cxn ang="0">
                  <a:pos x="195" y="352"/>
                </a:cxn>
                <a:cxn ang="0">
                  <a:pos x="223" y="382"/>
                </a:cxn>
                <a:cxn ang="0">
                  <a:pos x="209" y="412"/>
                </a:cxn>
                <a:cxn ang="0">
                  <a:pos x="223" y="452"/>
                </a:cxn>
                <a:cxn ang="0">
                  <a:pos x="209" y="462"/>
                </a:cxn>
                <a:cxn ang="0">
                  <a:pos x="223" y="49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34" name="Freeform 484"/>
            <p:cNvSpPr/>
            <p:nvPr/>
          </p:nvSpPr>
          <p:spPr>
            <a:xfrm flipH="1">
              <a:off x="3510" y="526"/>
              <a:ext cx="13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2" y="3"/>
                </a:cxn>
                <a:cxn ang="0">
                  <a:pos x="17" y="33"/>
                </a:cxn>
                <a:cxn ang="0">
                  <a:pos x="58" y="33"/>
                </a:cxn>
                <a:cxn ang="0">
                  <a:pos x="33" y="63"/>
                </a:cxn>
                <a:cxn ang="0">
                  <a:pos x="67" y="73"/>
                </a:cxn>
                <a:cxn ang="0">
                  <a:pos x="50" y="93"/>
                </a:cxn>
                <a:cxn ang="0">
                  <a:pos x="84" y="103"/>
                </a:cxn>
                <a:cxn ang="0">
                  <a:pos x="67" y="123"/>
                </a:cxn>
                <a:cxn ang="0">
                  <a:pos x="92" y="133"/>
                </a:cxn>
                <a:cxn ang="0">
                  <a:pos x="84" y="153"/>
                </a:cxn>
                <a:cxn ang="0">
                  <a:pos x="100" y="173"/>
                </a:cxn>
                <a:cxn ang="0">
                  <a:pos x="100" y="193"/>
                </a:cxn>
                <a:cxn ang="0">
                  <a:pos x="117" y="223"/>
                </a:cxn>
                <a:cxn ang="0">
                  <a:pos x="109" y="253"/>
                </a:cxn>
                <a:cxn ang="0">
                  <a:pos x="125" y="273"/>
                </a:cxn>
                <a:cxn ang="0">
                  <a:pos x="117" y="303"/>
                </a:cxn>
                <a:cxn ang="0">
                  <a:pos x="125" y="332"/>
                </a:cxn>
                <a:cxn ang="0">
                  <a:pos x="117" y="352"/>
                </a:cxn>
                <a:cxn ang="0">
                  <a:pos x="134" y="382"/>
                </a:cxn>
                <a:cxn ang="0">
                  <a:pos x="125" y="412"/>
                </a:cxn>
                <a:cxn ang="0">
                  <a:pos x="134" y="452"/>
                </a:cxn>
                <a:cxn ang="0">
                  <a:pos x="125" y="462"/>
                </a:cxn>
                <a:cxn ang="0">
                  <a:pos x="134" y="49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35" name="Freeform 485"/>
            <p:cNvSpPr/>
            <p:nvPr/>
          </p:nvSpPr>
          <p:spPr>
            <a:xfrm>
              <a:off x="4351" y="1121"/>
              <a:ext cx="326" cy="51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4"/>
                </a:cxn>
                <a:cxn ang="0">
                  <a:pos x="101" y="4"/>
                </a:cxn>
                <a:cxn ang="0">
                  <a:pos x="40" y="35"/>
                </a:cxn>
                <a:cxn ang="0">
                  <a:pos x="141" y="35"/>
                </a:cxn>
                <a:cxn ang="0">
                  <a:pos x="81" y="66"/>
                </a:cxn>
                <a:cxn ang="0">
                  <a:pos x="161" y="77"/>
                </a:cxn>
                <a:cxn ang="0">
                  <a:pos x="121" y="98"/>
                </a:cxn>
                <a:cxn ang="0">
                  <a:pos x="202" y="108"/>
                </a:cxn>
                <a:cxn ang="0">
                  <a:pos x="161" y="130"/>
                </a:cxn>
                <a:cxn ang="0">
                  <a:pos x="222" y="140"/>
                </a:cxn>
                <a:cxn ang="0">
                  <a:pos x="202" y="161"/>
                </a:cxn>
                <a:cxn ang="0">
                  <a:pos x="242" y="182"/>
                </a:cxn>
                <a:cxn ang="0">
                  <a:pos x="242" y="203"/>
                </a:cxn>
                <a:cxn ang="0">
                  <a:pos x="282" y="235"/>
                </a:cxn>
                <a:cxn ang="0">
                  <a:pos x="262" y="266"/>
                </a:cxn>
                <a:cxn ang="0">
                  <a:pos x="302" y="287"/>
                </a:cxn>
                <a:cxn ang="0">
                  <a:pos x="282" y="318"/>
                </a:cxn>
                <a:cxn ang="0">
                  <a:pos x="302" y="350"/>
                </a:cxn>
                <a:cxn ang="0">
                  <a:pos x="282" y="371"/>
                </a:cxn>
                <a:cxn ang="0">
                  <a:pos x="323" y="402"/>
                </a:cxn>
                <a:cxn ang="0">
                  <a:pos x="302" y="434"/>
                </a:cxn>
                <a:cxn ang="0">
                  <a:pos x="323" y="476"/>
                </a:cxn>
                <a:cxn ang="0">
                  <a:pos x="302" y="487"/>
                </a:cxn>
                <a:cxn ang="0">
                  <a:pos x="323" y="51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36" name="Freeform 486"/>
            <p:cNvSpPr/>
            <p:nvPr/>
          </p:nvSpPr>
          <p:spPr>
            <a:xfrm>
              <a:off x="4182" y="859"/>
              <a:ext cx="490" cy="345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9"/>
                </a:cxn>
                <a:cxn ang="0">
                  <a:pos x="152" y="2"/>
                </a:cxn>
                <a:cxn ang="0">
                  <a:pos x="61" y="23"/>
                </a:cxn>
                <a:cxn ang="0">
                  <a:pos x="212" y="23"/>
                </a:cxn>
                <a:cxn ang="0">
                  <a:pos x="121" y="44"/>
                </a:cxn>
                <a:cxn ang="0">
                  <a:pos x="242" y="51"/>
                </a:cxn>
                <a:cxn ang="0">
                  <a:pos x="182" y="65"/>
                </a:cxn>
                <a:cxn ang="0">
                  <a:pos x="303" y="72"/>
                </a:cxn>
                <a:cxn ang="0">
                  <a:pos x="242" y="86"/>
                </a:cxn>
                <a:cxn ang="0">
                  <a:pos x="333" y="93"/>
                </a:cxn>
                <a:cxn ang="0">
                  <a:pos x="303" y="107"/>
                </a:cxn>
                <a:cxn ang="0">
                  <a:pos x="364" y="121"/>
                </a:cxn>
                <a:cxn ang="0">
                  <a:pos x="364" y="135"/>
                </a:cxn>
                <a:cxn ang="0">
                  <a:pos x="424" y="156"/>
                </a:cxn>
                <a:cxn ang="0">
                  <a:pos x="394" y="177"/>
                </a:cxn>
                <a:cxn ang="0">
                  <a:pos x="455" y="191"/>
                </a:cxn>
                <a:cxn ang="0">
                  <a:pos x="424" y="212"/>
                </a:cxn>
                <a:cxn ang="0">
                  <a:pos x="455" y="233"/>
                </a:cxn>
                <a:cxn ang="0">
                  <a:pos x="424" y="247"/>
                </a:cxn>
                <a:cxn ang="0">
                  <a:pos x="485" y="268"/>
                </a:cxn>
                <a:cxn ang="0">
                  <a:pos x="455" y="289"/>
                </a:cxn>
                <a:cxn ang="0">
                  <a:pos x="485" y="317"/>
                </a:cxn>
                <a:cxn ang="0">
                  <a:pos x="455" y="324"/>
                </a:cxn>
                <a:cxn ang="0">
                  <a:pos x="485" y="345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37" name="Freeform 487"/>
            <p:cNvSpPr/>
            <p:nvPr/>
          </p:nvSpPr>
          <p:spPr>
            <a:xfrm>
              <a:off x="4200" y="493"/>
              <a:ext cx="214" cy="46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66" y="3"/>
                </a:cxn>
                <a:cxn ang="0">
                  <a:pos x="26" y="31"/>
                </a:cxn>
                <a:cxn ang="0">
                  <a:pos x="93" y="31"/>
                </a:cxn>
                <a:cxn ang="0">
                  <a:pos x="53" y="59"/>
                </a:cxn>
                <a:cxn ang="0">
                  <a:pos x="106" y="69"/>
                </a:cxn>
                <a:cxn ang="0">
                  <a:pos x="79" y="88"/>
                </a:cxn>
                <a:cxn ang="0">
                  <a:pos x="132" y="97"/>
                </a:cxn>
                <a:cxn ang="0">
                  <a:pos x="106" y="116"/>
                </a:cxn>
                <a:cxn ang="0">
                  <a:pos x="146" y="125"/>
                </a:cxn>
                <a:cxn ang="0">
                  <a:pos x="132" y="144"/>
                </a:cxn>
                <a:cxn ang="0">
                  <a:pos x="159" y="163"/>
                </a:cxn>
                <a:cxn ang="0">
                  <a:pos x="159" y="181"/>
                </a:cxn>
                <a:cxn ang="0">
                  <a:pos x="185" y="210"/>
                </a:cxn>
                <a:cxn ang="0">
                  <a:pos x="172" y="238"/>
                </a:cxn>
                <a:cxn ang="0">
                  <a:pos x="199" y="257"/>
                </a:cxn>
                <a:cxn ang="0">
                  <a:pos x="185" y="285"/>
                </a:cxn>
                <a:cxn ang="0">
                  <a:pos x="199" y="313"/>
                </a:cxn>
                <a:cxn ang="0">
                  <a:pos x="185" y="332"/>
                </a:cxn>
                <a:cxn ang="0">
                  <a:pos x="212" y="360"/>
                </a:cxn>
                <a:cxn ang="0">
                  <a:pos x="199" y="388"/>
                </a:cxn>
                <a:cxn ang="0">
                  <a:pos x="212" y="425"/>
                </a:cxn>
                <a:cxn ang="0">
                  <a:pos x="199" y="435"/>
                </a:cxn>
                <a:cxn ang="0">
                  <a:pos x="212" y="463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38" name="Freeform 488"/>
            <p:cNvSpPr/>
            <p:nvPr/>
          </p:nvSpPr>
          <p:spPr>
            <a:xfrm rot="-1346631">
              <a:off x="3988" y="878"/>
              <a:ext cx="144" cy="271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5" y="2"/>
                </a:cxn>
                <a:cxn ang="0">
                  <a:pos x="18" y="18"/>
                </a:cxn>
                <a:cxn ang="0">
                  <a:pos x="62" y="18"/>
                </a:cxn>
                <a:cxn ang="0">
                  <a:pos x="36" y="35"/>
                </a:cxn>
                <a:cxn ang="0">
                  <a:pos x="71" y="40"/>
                </a:cxn>
                <a:cxn ang="0">
                  <a:pos x="53" y="51"/>
                </a:cxn>
                <a:cxn ang="0">
                  <a:pos x="89" y="57"/>
                </a:cxn>
                <a:cxn ang="0">
                  <a:pos x="71" y="68"/>
                </a:cxn>
                <a:cxn ang="0">
                  <a:pos x="98" y="73"/>
                </a:cxn>
                <a:cxn ang="0">
                  <a:pos x="89" y="84"/>
                </a:cxn>
                <a:cxn ang="0">
                  <a:pos x="107" y="95"/>
                </a:cxn>
                <a:cxn ang="0">
                  <a:pos x="107" y="106"/>
                </a:cxn>
                <a:cxn ang="0">
                  <a:pos x="125" y="123"/>
                </a:cxn>
                <a:cxn ang="0">
                  <a:pos x="116" y="139"/>
                </a:cxn>
                <a:cxn ang="0">
                  <a:pos x="134" y="150"/>
                </a:cxn>
                <a:cxn ang="0">
                  <a:pos x="125" y="167"/>
                </a:cxn>
                <a:cxn ang="0">
                  <a:pos x="134" y="183"/>
                </a:cxn>
                <a:cxn ang="0">
                  <a:pos x="125" y="194"/>
                </a:cxn>
                <a:cxn ang="0">
                  <a:pos x="143" y="211"/>
                </a:cxn>
                <a:cxn ang="0">
                  <a:pos x="134" y="227"/>
                </a:cxn>
                <a:cxn ang="0">
                  <a:pos x="143" y="249"/>
                </a:cxn>
                <a:cxn ang="0">
                  <a:pos x="134" y="255"/>
                </a:cxn>
                <a:cxn ang="0">
                  <a:pos x="143" y="271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939" name="Freeform 489"/>
            <p:cNvSpPr/>
            <p:nvPr/>
          </p:nvSpPr>
          <p:spPr>
            <a:xfrm rot="1346631" flipH="1">
              <a:off x="3479" y="870"/>
              <a:ext cx="142" cy="27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4" y="2"/>
                </a:cxn>
                <a:cxn ang="0">
                  <a:pos x="18" y="18"/>
                </a:cxn>
                <a:cxn ang="0">
                  <a:pos x="61" y="18"/>
                </a:cxn>
                <a:cxn ang="0">
                  <a:pos x="35" y="35"/>
                </a:cxn>
                <a:cxn ang="0">
                  <a:pos x="70" y="40"/>
                </a:cxn>
                <a:cxn ang="0">
                  <a:pos x="53" y="51"/>
                </a:cxn>
                <a:cxn ang="0">
                  <a:pos x="88" y="57"/>
                </a:cxn>
                <a:cxn ang="0">
                  <a:pos x="70" y="68"/>
                </a:cxn>
                <a:cxn ang="0">
                  <a:pos x="97" y="74"/>
                </a:cxn>
                <a:cxn ang="0">
                  <a:pos x="88" y="85"/>
                </a:cxn>
                <a:cxn ang="0">
                  <a:pos x="105" y="96"/>
                </a:cxn>
                <a:cxn ang="0">
                  <a:pos x="105" y="107"/>
                </a:cxn>
                <a:cxn ang="0">
                  <a:pos x="123" y="123"/>
                </a:cxn>
                <a:cxn ang="0">
                  <a:pos x="114" y="140"/>
                </a:cxn>
                <a:cxn ang="0">
                  <a:pos x="132" y="151"/>
                </a:cxn>
                <a:cxn ang="0">
                  <a:pos x="123" y="167"/>
                </a:cxn>
                <a:cxn ang="0">
                  <a:pos x="132" y="184"/>
                </a:cxn>
                <a:cxn ang="0">
                  <a:pos x="123" y="195"/>
                </a:cxn>
                <a:cxn ang="0">
                  <a:pos x="141" y="211"/>
                </a:cxn>
                <a:cxn ang="0">
                  <a:pos x="132" y="228"/>
                </a:cxn>
                <a:cxn ang="0">
                  <a:pos x="141" y="250"/>
                </a:cxn>
                <a:cxn ang="0">
                  <a:pos x="132" y="255"/>
                </a:cxn>
                <a:cxn ang="0">
                  <a:pos x="141" y="27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491"/>
          <p:cNvGrpSpPr/>
          <p:nvPr/>
        </p:nvGrpSpPr>
        <p:grpSpPr>
          <a:xfrm>
            <a:off x="609600" y="0"/>
            <a:ext cx="2840038" cy="2227263"/>
            <a:chOff x="2928" y="384"/>
            <a:chExt cx="1789" cy="1403"/>
          </a:xfrm>
        </p:grpSpPr>
        <p:sp>
          <p:nvSpPr>
            <p:cNvPr id="30760" name="Oval 492"/>
            <p:cNvSpPr/>
            <p:nvPr/>
          </p:nvSpPr>
          <p:spPr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1" name="Oval 493"/>
            <p:cNvSpPr/>
            <p:nvPr/>
          </p:nvSpPr>
          <p:spPr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2" name="Freeform 494"/>
            <p:cNvSpPr/>
            <p:nvPr/>
          </p:nvSpPr>
          <p:spPr>
            <a:xfrm rot="2711884">
              <a:off x="3846" y="1097"/>
              <a:ext cx="556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1" y="5"/>
                </a:cxn>
                <a:cxn ang="0">
                  <a:pos x="556" y="5"/>
                </a:cxn>
                <a:cxn ang="0">
                  <a:pos x="553" y="21"/>
                </a:cxn>
                <a:cxn ang="0">
                  <a:pos x="358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3" name="Freeform 495"/>
            <p:cNvSpPr/>
            <p:nvPr/>
          </p:nvSpPr>
          <p:spPr>
            <a:xfrm rot="2711884">
              <a:off x="4251" y="139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4" name="Freeform 496"/>
            <p:cNvSpPr/>
            <p:nvPr/>
          </p:nvSpPr>
          <p:spPr>
            <a:xfrm rot="2104081">
              <a:off x="3878" y="1028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12"/>
                </a:cxn>
                <a:cxn ang="0">
                  <a:pos x="185" y="37"/>
                </a:cxn>
                <a:cxn ang="0">
                  <a:pos x="380" y="5"/>
                </a:cxn>
                <a:cxn ang="0">
                  <a:pos x="586" y="5"/>
                </a:cxn>
                <a:cxn ang="0">
                  <a:pos x="583" y="23"/>
                </a:cxn>
                <a:cxn ang="0">
                  <a:pos x="378" y="23"/>
                </a:cxn>
                <a:cxn ang="0">
                  <a:pos x="140" y="65"/>
                </a:cxn>
                <a:cxn ang="0">
                  <a:pos x="0" y="112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5" name="Freeform 497"/>
            <p:cNvSpPr/>
            <p:nvPr/>
          </p:nvSpPr>
          <p:spPr>
            <a:xfrm rot="2104081">
              <a:off x="4359" y="1282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6" y="12"/>
                </a:cxn>
                <a:cxn ang="0">
                  <a:pos x="206" y="45"/>
                </a:cxn>
                <a:cxn ang="0">
                  <a:pos x="287" y="96"/>
                </a:cxn>
                <a:cxn ang="0">
                  <a:pos x="313" y="136"/>
                </a:cxn>
                <a:cxn ang="0">
                  <a:pos x="301" y="175"/>
                </a:cxn>
                <a:cxn ang="0">
                  <a:pos x="283" y="141"/>
                </a:cxn>
                <a:cxn ang="0">
                  <a:pos x="247" y="101"/>
                </a:cxn>
                <a:cxn ang="0">
                  <a:pos x="197" y="66"/>
                </a:cxn>
                <a:cxn ang="0">
                  <a:pos x="103" y="34"/>
                </a:cxn>
                <a:cxn ang="0">
                  <a:pos x="0" y="17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6" name="Freeform 498"/>
            <p:cNvSpPr/>
            <p:nvPr/>
          </p:nvSpPr>
          <p:spPr>
            <a:xfrm rot="1582915">
              <a:off x="3888" y="967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8"/>
                </a:cxn>
                <a:cxn ang="0">
                  <a:pos x="177" y="33"/>
                </a:cxn>
                <a:cxn ang="0">
                  <a:pos x="364" y="5"/>
                </a:cxn>
                <a:cxn ang="0">
                  <a:pos x="561" y="5"/>
                </a:cxn>
                <a:cxn ang="0">
                  <a:pos x="558" y="20"/>
                </a:cxn>
                <a:cxn ang="0">
                  <a:pos x="362" y="20"/>
                </a:cxn>
                <a:cxn ang="0">
                  <a:pos x="134" y="57"/>
                </a:cxn>
                <a:cxn ang="0">
                  <a:pos x="0" y="9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7" name="Freeform 499"/>
            <p:cNvSpPr/>
            <p:nvPr/>
          </p:nvSpPr>
          <p:spPr>
            <a:xfrm rot="1582915">
              <a:off x="4388" y="1157"/>
              <a:ext cx="301" cy="154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3" y="11"/>
                </a:cxn>
                <a:cxn ang="0">
                  <a:pos x="197" y="39"/>
                </a:cxn>
                <a:cxn ang="0">
                  <a:pos x="274" y="84"/>
                </a:cxn>
                <a:cxn ang="0">
                  <a:pos x="299" y="119"/>
                </a:cxn>
                <a:cxn ang="0">
                  <a:pos x="287" y="153"/>
                </a:cxn>
                <a:cxn ang="0">
                  <a:pos x="270" y="123"/>
                </a:cxn>
                <a:cxn ang="0">
                  <a:pos x="236" y="88"/>
                </a:cxn>
                <a:cxn ang="0">
                  <a:pos x="189" y="58"/>
                </a:cxn>
                <a:cxn ang="0">
                  <a:pos x="99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8" name="Freeform 500"/>
            <p:cNvSpPr/>
            <p:nvPr/>
          </p:nvSpPr>
          <p:spPr>
            <a:xfrm rot="1080363">
              <a:off x="3897" y="903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8"/>
                </a:cxn>
                <a:cxn ang="0">
                  <a:pos x="171" y="36"/>
                </a:cxn>
                <a:cxn ang="0">
                  <a:pos x="352" y="5"/>
                </a:cxn>
                <a:cxn ang="0">
                  <a:pos x="542" y="5"/>
                </a:cxn>
                <a:cxn ang="0">
                  <a:pos x="539" y="22"/>
                </a:cxn>
                <a:cxn ang="0">
                  <a:pos x="349" y="22"/>
                </a:cxn>
                <a:cxn ang="0">
                  <a:pos x="130" y="63"/>
                </a:cxn>
                <a:cxn ang="0">
                  <a:pos x="0" y="10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9" name="Freeform 501"/>
            <p:cNvSpPr/>
            <p:nvPr/>
          </p:nvSpPr>
          <p:spPr>
            <a:xfrm rot="1080363">
              <a:off x="4405" y="1033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0" y="12"/>
                </a:cxn>
                <a:cxn ang="0">
                  <a:pos x="190" y="43"/>
                </a:cxn>
                <a:cxn ang="0">
                  <a:pos x="265" y="93"/>
                </a:cxn>
                <a:cxn ang="0">
                  <a:pos x="289" y="131"/>
                </a:cxn>
                <a:cxn ang="0">
                  <a:pos x="278" y="169"/>
                </a:cxn>
                <a:cxn ang="0">
                  <a:pos x="261" y="136"/>
                </a:cxn>
                <a:cxn ang="0">
                  <a:pos x="228" y="98"/>
                </a:cxn>
                <a:cxn ang="0">
                  <a:pos x="182" y="64"/>
                </a:cxn>
                <a:cxn ang="0">
                  <a:pos x="96" y="33"/>
                </a:cxn>
                <a:cxn ang="0">
                  <a:pos x="0" y="16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0" name="Freeform 502"/>
            <p:cNvSpPr/>
            <p:nvPr/>
          </p:nvSpPr>
          <p:spPr>
            <a:xfrm rot="463793">
              <a:off x="3908" y="832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58" y="34"/>
                </a:cxn>
                <a:cxn ang="0">
                  <a:pos x="324" y="5"/>
                </a:cxn>
                <a:cxn ang="0">
                  <a:pos x="499" y="5"/>
                </a:cxn>
                <a:cxn ang="0">
                  <a:pos x="496" y="21"/>
                </a:cxn>
                <a:cxn ang="0">
                  <a:pos x="322" y="21"/>
                </a:cxn>
                <a:cxn ang="0">
                  <a:pos x="119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1" name="Freeform 503"/>
            <p:cNvSpPr/>
            <p:nvPr/>
          </p:nvSpPr>
          <p:spPr>
            <a:xfrm rot="463793">
              <a:off x="4397" y="886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3" y="11"/>
                </a:cxn>
                <a:cxn ang="0">
                  <a:pos x="175" y="40"/>
                </a:cxn>
                <a:cxn ang="0">
                  <a:pos x="244" y="86"/>
                </a:cxn>
                <a:cxn ang="0">
                  <a:pos x="266" y="122"/>
                </a:cxn>
                <a:cxn ang="0">
                  <a:pos x="256" y="157"/>
                </a:cxn>
                <a:cxn ang="0">
                  <a:pos x="241" y="126"/>
                </a:cxn>
                <a:cxn ang="0">
                  <a:pos x="210" y="91"/>
                </a:cxn>
                <a:cxn ang="0">
                  <a:pos x="168" y="59"/>
                </a:cxn>
                <a:cxn ang="0">
                  <a:pos x="8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2" name="Freeform 504"/>
            <p:cNvSpPr/>
            <p:nvPr/>
          </p:nvSpPr>
          <p:spPr>
            <a:xfrm rot="-84182">
              <a:off x="3916" y="791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1"/>
                </a:cxn>
                <a:cxn ang="0">
                  <a:pos x="143" y="24"/>
                </a:cxn>
                <a:cxn ang="0">
                  <a:pos x="295" y="3"/>
                </a:cxn>
                <a:cxn ang="0">
                  <a:pos x="454" y="3"/>
                </a:cxn>
                <a:cxn ang="0">
                  <a:pos x="451" y="15"/>
                </a:cxn>
                <a:cxn ang="0">
                  <a:pos x="293" y="15"/>
                </a:cxn>
                <a:cxn ang="0">
                  <a:pos x="109" y="41"/>
                </a:cxn>
                <a:cxn ang="0">
                  <a:pos x="0" y="7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3" name="Freeform 505"/>
            <p:cNvSpPr/>
            <p:nvPr/>
          </p:nvSpPr>
          <p:spPr>
            <a:xfrm rot="-84182">
              <a:off x="4367" y="785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7" y="8"/>
                </a:cxn>
                <a:cxn ang="0">
                  <a:pos x="160" y="28"/>
                </a:cxn>
                <a:cxn ang="0">
                  <a:pos x="222" y="61"/>
                </a:cxn>
                <a:cxn ang="0">
                  <a:pos x="242" y="85"/>
                </a:cxn>
                <a:cxn ang="0">
                  <a:pos x="233" y="110"/>
                </a:cxn>
                <a:cxn ang="0">
                  <a:pos x="219" y="89"/>
                </a:cxn>
                <a:cxn ang="0">
                  <a:pos x="192" y="64"/>
                </a:cxn>
                <a:cxn ang="0">
                  <a:pos x="153" y="42"/>
                </a:cxn>
                <a:cxn ang="0">
                  <a:pos x="8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4" name="Freeform 506"/>
            <p:cNvSpPr/>
            <p:nvPr/>
          </p:nvSpPr>
          <p:spPr>
            <a:xfrm rot="-802576">
              <a:off x="3901" y="740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5" name="Freeform 507"/>
            <p:cNvSpPr/>
            <p:nvPr/>
          </p:nvSpPr>
          <p:spPr>
            <a:xfrm rot="-802576">
              <a:off x="4295" y="672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7"/>
                </a:cxn>
                <a:cxn ang="0">
                  <a:pos x="195" y="59"/>
                </a:cxn>
                <a:cxn ang="0">
                  <a:pos x="212" y="83"/>
                </a:cxn>
                <a:cxn ang="0">
                  <a:pos x="204" y="107"/>
                </a:cxn>
                <a:cxn ang="0">
                  <a:pos x="192" y="86"/>
                </a:cxn>
                <a:cxn ang="0">
                  <a:pos x="168" y="62"/>
                </a:cxn>
                <a:cxn ang="0">
                  <a:pos x="134" y="40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6" name="Freeform 508"/>
            <p:cNvSpPr/>
            <p:nvPr/>
          </p:nvSpPr>
          <p:spPr>
            <a:xfrm rot="-2711884" flipH="1">
              <a:off x="3235" y="1137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7" name="Freeform 509"/>
            <p:cNvSpPr/>
            <p:nvPr/>
          </p:nvSpPr>
          <p:spPr>
            <a:xfrm rot="-2711884" flipH="1">
              <a:off x="3087" y="1432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8" name="Freeform 510"/>
            <p:cNvSpPr/>
            <p:nvPr/>
          </p:nvSpPr>
          <p:spPr>
            <a:xfrm rot="-2104081" flipH="1">
              <a:off x="3160" y="1085"/>
              <a:ext cx="586" cy="112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12"/>
                </a:cxn>
                <a:cxn ang="0">
                  <a:pos x="185" y="37"/>
                </a:cxn>
                <a:cxn ang="0">
                  <a:pos x="380" y="5"/>
                </a:cxn>
                <a:cxn ang="0">
                  <a:pos x="586" y="5"/>
                </a:cxn>
                <a:cxn ang="0">
                  <a:pos x="583" y="23"/>
                </a:cxn>
                <a:cxn ang="0">
                  <a:pos x="378" y="23"/>
                </a:cxn>
                <a:cxn ang="0">
                  <a:pos x="140" y="65"/>
                </a:cxn>
                <a:cxn ang="0">
                  <a:pos x="0" y="112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9" name="Freeform 511"/>
            <p:cNvSpPr/>
            <p:nvPr/>
          </p:nvSpPr>
          <p:spPr>
            <a:xfrm rot="-2104081" flipH="1">
              <a:off x="2950" y="1339"/>
              <a:ext cx="315" cy="17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6" y="12"/>
                </a:cxn>
                <a:cxn ang="0">
                  <a:pos x="206" y="45"/>
                </a:cxn>
                <a:cxn ang="0">
                  <a:pos x="287" y="96"/>
                </a:cxn>
                <a:cxn ang="0">
                  <a:pos x="313" y="136"/>
                </a:cxn>
                <a:cxn ang="0">
                  <a:pos x="301" y="175"/>
                </a:cxn>
                <a:cxn ang="0">
                  <a:pos x="283" y="141"/>
                </a:cxn>
                <a:cxn ang="0">
                  <a:pos x="247" y="101"/>
                </a:cxn>
                <a:cxn ang="0">
                  <a:pos x="197" y="66"/>
                </a:cxn>
                <a:cxn ang="0">
                  <a:pos x="103" y="34"/>
                </a:cxn>
                <a:cxn ang="0">
                  <a:pos x="0" y="17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0" name="Freeform 512"/>
            <p:cNvSpPr/>
            <p:nvPr/>
          </p:nvSpPr>
          <p:spPr>
            <a:xfrm rot="-1582915" flipH="1">
              <a:off x="3175" y="1025"/>
              <a:ext cx="561" cy="9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8"/>
                </a:cxn>
                <a:cxn ang="0">
                  <a:pos x="177" y="33"/>
                </a:cxn>
                <a:cxn ang="0">
                  <a:pos x="364" y="5"/>
                </a:cxn>
                <a:cxn ang="0">
                  <a:pos x="561" y="5"/>
                </a:cxn>
                <a:cxn ang="0">
                  <a:pos x="558" y="20"/>
                </a:cxn>
                <a:cxn ang="0">
                  <a:pos x="362" y="20"/>
                </a:cxn>
                <a:cxn ang="0">
                  <a:pos x="134" y="57"/>
                </a:cxn>
                <a:cxn ang="0">
                  <a:pos x="0" y="9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1" name="Freeform 513"/>
            <p:cNvSpPr/>
            <p:nvPr/>
          </p:nvSpPr>
          <p:spPr>
            <a:xfrm rot="-1582915" flipH="1">
              <a:off x="2935" y="1215"/>
              <a:ext cx="301" cy="15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3" y="11"/>
                </a:cxn>
                <a:cxn ang="0">
                  <a:pos x="197" y="39"/>
                </a:cxn>
                <a:cxn ang="0">
                  <a:pos x="274" y="84"/>
                </a:cxn>
                <a:cxn ang="0">
                  <a:pos x="299" y="118"/>
                </a:cxn>
                <a:cxn ang="0">
                  <a:pos x="287" y="152"/>
                </a:cxn>
                <a:cxn ang="0">
                  <a:pos x="270" y="122"/>
                </a:cxn>
                <a:cxn ang="0">
                  <a:pos x="236" y="88"/>
                </a:cxn>
                <a:cxn ang="0">
                  <a:pos x="189" y="57"/>
                </a:cxn>
                <a:cxn ang="0">
                  <a:pos x="99" y="29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2" name="Freeform 514"/>
            <p:cNvSpPr/>
            <p:nvPr/>
          </p:nvSpPr>
          <p:spPr>
            <a:xfrm rot="-1080363" flipH="1">
              <a:off x="3185" y="961"/>
              <a:ext cx="542" cy="10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8"/>
                </a:cxn>
                <a:cxn ang="0">
                  <a:pos x="171" y="36"/>
                </a:cxn>
                <a:cxn ang="0">
                  <a:pos x="352" y="5"/>
                </a:cxn>
                <a:cxn ang="0">
                  <a:pos x="542" y="5"/>
                </a:cxn>
                <a:cxn ang="0">
                  <a:pos x="539" y="22"/>
                </a:cxn>
                <a:cxn ang="0">
                  <a:pos x="349" y="22"/>
                </a:cxn>
                <a:cxn ang="0">
                  <a:pos x="130" y="63"/>
                </a:cxn>
                <a:cxn ang="0">
                  <a:pos x="0" y="10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3" name="Freeform 515"/>
            <p:cNvSpPr/>
            <p:nvPr/>
          </p:nvSpPr>
          <p:spPr>
            <a:xfrm rot="-1080363" flipH="1">
              <a:off x="2928" y="1090"/>
              <a:ext cx="291" cy="17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0" y="12"/>
                </a:cxn>
                <a:cxn ang="0">
                  <a:pos x="190" y="43"/>
                </a:cxn>
                <a:cxn ang="0">
                  <a:pos x="265" y="93"/>
                </a:cxn>
                <a:cxn ang="0">
                  <a:pos x="289" y="131"/>
                </a:cxn>
                <a:cxn ang="0">
                  <a:pos x="278" y="169"/>
                </a:cxn>
                <a:cxn ang="0">
                  <a:pos x="261" y="136"/>
                </a:cxn>
                <a:cxn ang="0">
                  <a:pos x="228" y="98"/>
                </a:cxn>
                <a:cxn ang="0">
                  <a:pos x="182" y="64"/>
                </a:cxn>
                <a:cxn ang="0">
                  <a:pos x="96" y="33"/>
                </a:cxn>
                <a:cxn ang="0">
                  <a:pos x="0" y="16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4" name="Freeform 516"/>
            <p:cNvSpPr/>
            <p:nvPr/>
          </p:nvSpPr>
          <p:spPr>
            <a:xfrm rot="-463793" flipH="1">
              <a:off x="3217" y="889"/>
              <a:ext cx="499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58" y="34"/>
                </a:cxn>
                <a:cxn ang="0">
                  <a:pos x="324" y="5"/>
                </a:cxn>
                <a:cxn ang="0">
                  <a:pos x="499" y="5"/>
                </a:cxn>
                <a:cxn ang="0">
                  <a:pos x="496" y="21"/>
                </a:cxn>
                <a:cxn ang="0">
                  <a:pos x="322" y="21"/>
                </a:cxn>
                <a:cxn ang="0">
                  <a:pos x="119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5" name="Freeform 517"/>
            <p:cNvSpPr/>
            <p:nvPr/>
          </p:nvSpPr>
          <p:spPr>
            <a:xfrm rot="-463793" flipH="1">
              <a:off x="2959" y="943"/>
              <a:ext cx="268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3" y="11"/>
                </a:cxn>
                <a:cxn ang="0">
                  <a:pos x="175" y="40"/>
                </a:cxn>
                <a:cxn ang="0">
                  <a:pos x="244" y="86"/>
                </a:cxn>
                <a:cxn ang="0">
                  <a:pos x="266" y="122"/>
                </a:cxn>
                <a:cxn ang="0">
                  <a:pos x="256" y="157"/>
                </a:cxn>
                <a:cxn ang="0">
                  <a:pos x="241" y="126"/>
                </a:cxn>
                <a:cxn ang="0">
                  <a:pos x="210" y="91"/>
                </a:cxn>
                <a:cxn ang="0">
                  <a:pos x="168" y="59"/>
                </a:cxn>
                <a:cxn ang="0">
                  <a:pos x="8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6" name="Freeform 518"/>
            <p:cNvSpPr/>
            <p:nvPr/>
          </p:nvSpPr>
          <p:spPr>
            <a:xfrm rot="84182" flipH="1">
              <a:off x="3254" y="848"/>
              <a:ext cx="454" cy="7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1"/>
                </a:cxn>
                <a:cxn ang="0">
                  <a:pos x="143" y="24"/>
                </a:cxn>
                <a:cxn ang="0">
                  <a:pos x="295" y="3"/>
                </a:cxn>
                <a:cxn ang="0">
                  <a:pos x="454" y="3"/>
                </a:cxn>
                <a:cxn ang="0">
                  <a:pos x="451" y="15"/>
                </a:cxn>
                <a:cxn ang="0">
                  <a:pos x="293" y="15"/>
                </a:cxn>
                <a:cxn ang="0">
                  <a:pos x="109" y="41"/>
                </a:cxn>
                <a:cxn ang="0">
                  <a:pos x="0" y="7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7" name="Freeform 519"/>
            <p:cNvSpPr/>
            <p:nvPr/>
          </p:nvSpPr>
          <p:spPr>
            <a:xfrm rot="84182" flipH="1">
              <a:off x="3013" y="842"/>
              <a:ext cx="244" cy="111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7" y="8"/>
                </a:cxn>
                <a:cxn ang="0">
                  <a:pos x="160" y="28"/>
                </a:cxn>
                <a:cxn ang="0">
                  <a:pos x="222" y="61"/>
                </a:cxn>
                <a:cxn ang="0">
                  <a:pos x="242" y="85"/>
                </a:cxn>
                <a:cxn ang="0">
                  <a:pos x="233" y="110"/>
                </a:cxn>
                <a:cxn ang="0">
                  <a:pos x="219" y="89"/>
                </a:cxn>
                <a:cxn ang="0">
                  <a:pos x="192" y="64"/>
                </a:cxn>
                <a:cxn ang="0">
                  <a:pos x="153" y="42"/>
                </a:cxn>
                <a:cxn ang="0">
                  <a:pos x="8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8" name="Freeform 520"/>
            <p:cNvSpPr/>
            <p:nvPr/>
          </p:nvSpPr>
          <p:spPr>
            <a:xfrm rot="802576" flipH="1">
              <a:off x="3324" y="797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9" name="Freeform 521"/>
            <p:cNvSpPr/>
            <p:nvPr/>
          </p:nvSpPr>
          <p:spPr>
            <a:xfrm rot="802576" flipH="1">
              <a:off x="3115" y="729"/>
              <a:ext cx="214" cy="10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7"/>
                </a:cxn>
                <a:cxn ang="0">
                  <a:pos x="195" y="59"/>
                </a:cxn>
                <a:cxn ang="0">
                  <a:pos x="212" y="83"/>
                </a:cxn>
                <a:cxn ang="0">
                  <a:pos x="204" y="107"/>
                </a:cxn>
                <a:cxn ang="0">
                  <a:pos x="192" y="86"/>
                </a:cxn>
                <a:cxn ang="0">
                  <a:pos x="168" y="62"/>
                </a:cxn>
                <a:cxn ang="0">
                  <a:pos x="134" y="40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0" name="Freeform 522"/>
            <p:cNvSpPr/>
            <p:nvPr/>
          </p:nvSpPr>
          <p:spPr>
            <a:xfrm rot="1277471" flipH="1">
              <a:off x="3350" y="775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1" name="Freeform 523"/>
            <p:cNvSpPr/>
            <p:nvPr/>
          </p:nvSpPr>
          <p:spPr>
            <a:xfrm rot="1277471" flipH="1">
              <a:off x="3151" y="665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5"/>
                </a:cxn>
                <a:cxn ang="0">
                  <a:pos x="204" y="109"/>
                </a:cxn>
                <a:cxn ang="0">
                  <a:pos x="192" y="88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2" name="Freeform 524"/>
            <p:cNvSpPr/>
            <p:nvPr/>
          </p:nvSpPr>
          <p:spPr>
            <a:xfrm rot="2028410" flipH="1">
              <a:off x="3394" y="745"/>
              <a:ext cx="399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3" name="Freeform 525"/>
            <p:cNvSpPr/>
            <p:nvPr/>
          </p:nvSpPr>
          <p:spPr>
            <a:xfrm rot="2028410" flipH="1">
              <a:off x="3222" y="574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4"/>
                </a:cxn>
                <a:cxn ang="0">
                  <a:pos x="204" y="108"/>
                </a:cxn>
                <a:cxn ang="0">
                  <a:pos x="192" y="87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4" name="Freeform 526"/>
            <p:cNvSpPr/>
            <p:nvPr/>
          </p:nvSpPr>
          <p:spPr>
            <a:xfrm rot="2664424" flipH="1">
              <a:off x="3433" y="700"/>
              <a:ext cx="404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28" y="23"/>
                </a:cxn>
                <a:cxn ang="0">
                  <a:pos x="262" y="3"/>
                </a:cxn>
                <a:cxn ang="0">
                  <a:pos x="404" y="3"/>
                </a:cxn>
                <a:cxn ang="0">
                  <a:pos x="402" y="14"/>
                </a:cxn>
                <a:cxn ang="0">
                  <a:pos x="260" y="14"/>
                </a:cxn>
                <a:cxn ang="0">
                  <a:pos x="97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5" name="Freeform 527"/>
            <p:cNvSpPr/>
            <p:nvPr/>
          </p:nvSpPr>
          <p:spPr>
            <a:xfrm rot="2664424" flipH="1">
              <a:off x="3290" y="481"/>
              <a:ext cx="217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2" y="28"/>
                </a:cxn>
                <a:cxn ang="0">
                  <a:pos x="198" y="60"/>
                </a:cxn>
                <a:cxn ang="0">
                  <a:pos x="215" y="84"/>
                </a:cxn>
                <a:cxn ang="0">
                  <a:pos x="207" y="108"/>
                </a:cxn>
                <a:cxn ang="0">
                  <a:pos x="195" y="87"/>
                </a:cxn>
                <a:cxn ang="0">
                  <a:pos x="170" y="63"/>
                </a:cxn>
                <a:cxn ang="0">
                  <a:pos x="136" y="41"/>
                </a:cxn>
                <a:cxn ang="0">
                  <a:pos x="71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6" name="Freeform 528"/>
            <p:cNvSpPr/>
            <p:nvPr/>
          </p:nvSpPr>
          <p:spPr>
            <a:xfrm rot="3473776" flipH="1">
              <a:off x="3518" y="685"/>
              <a:ext cx="356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12" y="23"/>
                </a:cxn>
                <a:cxn ang="0">
                  <a:pos x="231" y="3"/>
                </a:cxn>
                <a:cxn ang="0">
                  <a:pos x="356" y="3"/>
                </a:cxn>
                <a:cxn ang="0">
                  <a:pos x="354" y="14"/>
                </a:cxn>
                <a:cxn ang="0">
                  <a:pos x="230" y="14"/>
                </a:cxn>
                <a:cxn ang="0">
                  <a:pos x="8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7" name="Freeform 529"/>
            <p:cNvSpPr/>
            <p:nvPr/>
          </p:nvSpPr>
          <p:spPr>
            <a:xfrm rot="3473776" flipH="1">
              <a:off x="3438" y="450"/>
              <a:ext cx="191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2" y="8"/>
                </a:cxn>
                <a:cxn ang="0">
                  <a:pos x="125" y="28"/>
                </a:cxn>
                <a:cxn ang="0">
                  <a:pos x="174" y="60"/>
                </a:cxn>
                <a:cxn ang="0">
                  <a:pos x="190" y="84"/>
                </a:cxn>
                <a:cxn ang="0">
                  <a:pos x="182" y="108"/>
                </a:cxn>
                <a:cxn ang="0">
                  <a:pos x="172" y="87"/>
                </a:cxn>
                <a:cxn ang="0">
                  <a:pos x="150" y="63"/>
                </a:cxn>
                <a:cxn ang="0">
                  <a:pos x="120" y="41"/>
                </a:cxn>
                <a:cxn ang="0">
                  <a:pos x="63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8" name="Freeform 530"/>
            <p:cNvSpPr/>
            <p:nvPr/>
          </p:nvSpPr>
          <p:spPr>
            <a:xfrm rot="4126480" flipH="1">
              <a:off x="3576" y="673"/>
              <a:ext cx="342" cy="6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9"/>
                </a:cxn>
                <a:cxn ang="0">
                  <a:pos x="108" y="23"/>
                </a:cxn>
                <a:cxn ang="0">
                  <a:pos x="222" y="3"/>
                </a:cxn>
                <a:cxn ang="0">
                  <a:pos x="342" y="3"/>
                </a:cxn>
                <a:cxn ang="0">
                  <a:pos x="340" y="14"/>
                </a:cxn>
                <a:cxn ang="0">
                  <a:pos x="220" y="14"/>
                </a:cxn>
                <a:cxn ang="0">
                  <a:pos x="82" y="40"/>
                </a:cxn>
                <a:cxn ang="0">
                  <a:pos x="0" y="6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9" name="Freeform 531"/>
            <p:cNvSpPr/>
            <p:nvPr/>
          </p:nvSpPr>
          <p:spPr>
            <a:xfrm rot="4126480" flipH="1">
              <a:off x="3540" y="421"/>
              <a:ext cx="18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0" y="8"/>
                </a:cxn>
                <a:cxn ang="0">
                  <a:pos x="120" y="28"/>
                </a:cxn>
                <a:cxn ang="0">
                  <a:pos x="168" y="60"/>
                </a:cxn>
                <a:cxn ang="0">
                  <a:pos x="183" y="84"/>
                </a:cxn>
                <a:cxn ang="0">
                  <a:pos x="176" y="108"/>
                </a:cxn>
                <a:cxn ang="0">
                  <a:pos x="165" y="87"/>
                </a:cxn>
                <a:cxn ang="0">
                  <a:pos x="144" y="63"/>
                </a:cxn>
                <a:cxn ang="0">
                  <a:pos x="115" y="41"/>
                </a:cxn>
                <a:cxn ang="0">
                  <a:pos x="6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0" name="Freeform 532"/>
            <p:cNvSpPr/>
            <p:nvPr/>
          </p:nvSpPr>
          <p:spPr>
            <a:xfrm rot="-1325434">
              <a:off x="3864" y="705"/>
              <a:ext cx="398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8" y="3"/>
                </a:cxn>
                <a:cxn ang="0">
                  <a:pos x="398" y="3"/>
                </a:cxn>
                <a:cxn ang="0">
                  <a:pos x="396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1" name="Freeform 533"/>
            <p:cNvSpPr/>
            <p:nvPr/>
          </p:nvSpPr>
          <p:spPr>
            <a:xfrm rot="-1325434">
              <a:off x="4246" y="592"/>
              <a:ext cx="214" cy="10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4"/>
                </a:cxn>
                <a:cxn ang="0">
                  <a:pos x="204" y="108"/>
                </a:cxn>
                <a:cxn ang="0">
                  <a:pos x="192" y="87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0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2" name="Freeform 534"/>
            <p:cNvSpPr/>
            <p:nvPr/>
          </p:nvSpPr>
          <p:spPr>
            <a:xfrm rot="-1921064">
              <a:off x="3819" y="681"/>
              <a:ext cx="399" cy="7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0"/>
                </a:cxn>
                <a:cxn ang="0">
                  <a:pos x="126" y="23"/>
                </a:cxn>
                <a:cxn ang="0">
                  <a:pos x="259" y="3"/>
                </a:cxn>
                <a:cxn ang="0">
                  <a:pos x="399" y="3"/>
                </a:cxn>
                <a:cxn ang="0">
                  <a:pos x="397" y="14"/>
                </a:cxn>
                <a:cxn ang="0">
                  <a:pos x="257" y="14"/>
                </a:cxn>
                <a:cxn ang="0">
                  <a:pos x="95" y="41"/>
                </a:cxn>
                <a:cxn ang="0">
                  <a:pos x="0" y="7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3" name="Freeform 535"/>
            <p:cNvSpPr/>
            <p:nvPr/>
          </p:nvSpPr>
          <p:spPr>
            <a:xfrm rot="-1921064">
              <a:off x="4181" y="518"/>
              <a:ext cx="214" cy="110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9" y="8"/>
                </a:cxn>
                <a:cxn ang="0">
                  <a:pos x="140" y="28"/>
                </a:cxn>
                <a:cxn ang="0">
                  <a:pos x="195" y="60"/>
                </a:cxn>
                <a:cxn ang="0">
                  <a:pos x="212" y="85"/>
                </a:cxn>
                <a:cxn ang="0">
                  <a:pos x="204" y="109"/>
                </a:cxn>
                <a:cxn ang="0">
                  <a:pos x="192" y="88"/>
                </a:cxn>
                <a:cxn ang="0">
                  <a:pos x="168" y="63"/>
                </a:cxn>
                <a:cxn ang="0">
                  <a:pos x="134" y="41"/>
                </a:cxn>
                <a:cxn ang="0">
                  <a:pos x="70" y="21"/>
                </a:cxn>
                <a:cxn ang="0">
                  <a:pos x="0" y="11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4" name="Freeform 536"/>
            <p:cNvSpPr/>
            <p:nvPr/>
          </p:nvSpPr>
          <p:spPr>
            <a:xfrm rot="4578755" flipH="1">
              <a:off x="3631" y="690"/>
              <a:ext cx="332" cy="4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47"/>
                </a:cxn>
                <a:cxn ang="0">
                  <a:pos x="105" y="16"/>
                </a:cxn>
                <a:cxn ang="0">
                  <a:pos x="216" y="2"/>
                </a:cxn>
                <a:cxn ang="0">
                  <a:pos x="332" y="2"/>
                </a:cxn>
                <a:cxn ang="0">
                  <a:pos x="330" y="10"/>
                </a:cxn>
                <a:cxn ang="0">
                  <a:pos x="214" y="10"/>
                </a:cxn>
                <a:cxn ang="0">
                  <a:pos x="79" y="27"/>
                </a:cxn>
                <a:cxn ang="0">
                  <a:pos x="0" y="4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5" name="Freeform 537"/>
            <p:cNvSpPr/>
            <p:nvPr/>
          </p:nvSpPr>
          <p:spPr>
            <a:xfrm rot="4578755" flipH="1">
              <a:off x="3638" y="447"/>
              <a:ext cx="178" cy="7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49" y="5"/>
                </a:cxn>
                <a:cxn ang="0">
                  <a:pos x="116" y="19"/>
                </a:cxn>
                <a:cxn ang="0">
                  <a:pos x="162" y="41"/>
                </a:cxn>
                <a:cxn ang="0">
                  <a:pos x="177" y="58"/>
                </a:cxn>
                <a:cxn ang="0">
                  <a:pos x="170" y="75"/>
                </a:cxn>
                <a:cxn ang="0">
                  <a:pos x="160" y="60"/>
                </a:cxn>
                <a:cxn ang="0">
                  <a:pos x="140" y="43"/>
                </a:cxn>
                <a:cxn ang="0">
                  <a:pos x="112" y="28"/>
                </a:cxn>
                <a:cxn ang="0">
                  <a:pos x="58" y="14"/>
                </a:cxn>
                <a:cxn ang="0">
                  <a:pos x="0" y="7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6" name="Freeform 538"/>
            <p:cNvSpPr/>
            <p:nvPr/>
          </p:nvSpPr>
          <p:spPr>
            <a:xfrm rot="-3857755">
              <a:off x="3715" y="677"/>
              <a:ext cx="343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0"/>
                </a:cxn>
                <a:cxn ang="0">
                  <a:pos x="108" y="20"/>
                </a:cxn>
                <a:cxn ang="0">
                  <a:pos x="223" y="3"/>
                </a:cxn>
                <a:cxn ang="0">
                  <a:pos x="343" y="3"/>
                </a:cxn>
                <a:cxn ang="0">
                  <a:pos x="341" y="12"/>
                </a:cxn>
                <a:cxn ang="0">
                  <a:pos x="221" y="12"/>
                </a:cxn>
                <a:cxn ang="0">
                  <a:pos x="82" y="35"/>
                </a:cxn>
                <a:cxn ang="0">
                  <a:pos x="0" y="6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7" name="Freeform 539"/>
            <p:cNvSpPr/>
            <p:nvPr/>
          </p:nvSpPr>
          <p:spPr>
            <a:xfrm rot="-3857755">
              <a:off x="3925" y="433"/>
              <a:ext cx="184" cy="9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0" y="7"/>
                </a:cxn>
                <a:cxn ang="0">
                  <a:pos x="120" y="24"/>
                </a:cxn>
                <a:cxn ang="0">
                  <a:pos x="168" y="51"/>
                </a:cxn>
                <a:cxn ang="0">
                  <a:pos x="183" y="72"/>
                </a:cxn>
                <a:cxn ang="0">
                  <a:pos x="176" y="93"/>
                </a:cxn>
                <a:cxn ang="0">
                  <a:pos x="165" y="74"/>
                </a:cxn>
                <a:cxn ang="0">
                  <a:pos x="144" y="53"/>
                </a:cxn>
                <a:cxn ang="0">
                  <a:pos x="115" y="35"/>
                </a:cxn>
                <a:cxn ang="0">
                  <a:pos x="60" y="18"/>
                </a:cxn>
                <a:cxn ang="0">
                  <a:pos x="0" y="9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8" name="Freeform 540"/>
            <p:cNvSpPr/>
            <p:nvPr/>
          </p:nvSpPr>
          <p:spPr>
            <a:xfrm rot="-2777260">
              <a:off x="3758" y="671"/>
              <a:ext cx="373" cy="8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87"/>
                </a:cxn>
                <a:cxn ang="0">
                  <a:pos x="118" y="29"/>
                </a:cxn>
                <a:cxn ang="0">
                  <a:pos x="242" y="4"/>
                </a:cxn>
                <a:cxn ang="0">
                  <a:pos x="373" y="4"/>
                </a:cxn>
                <a:cxn ang="0">
                  <a:pos x="371" y="18"/>
                </a:cxn>
                <a:cxn ang="0">
                  <a:pos x="240" y="18"/>
                </a:cxn>
                <a:cxn ang="0">
                  <a:pos x="89" y="50"/>
                </a:cxn>
                <a:cxn ang="0">
                  <a:pos x="0" y="8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9" name="Freeform 541"/>
            <p:cNvSpPr/>
            <p:nvPr/>
          </p:nvSpPr>
          <p:spPr>
            <a:xfrm rot="-2777260">
              <a:off x="4061" y="460"/>
              <a:ext cx="200" cy="136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55" y="10"/>
                </a:cxn>
                <a:cxn ang="0">
                  <a:pos x="131" y="34"/>
                </a:cxn>
                <a:cxn ang="0">
                  <a:pos x="182" y="74"/>
                </a:cxn>
                <a:cxn ang="0">
                  <a:pos x="199" y="105"/>
                </a:cxn>
                <a:cxn ang="0">
                  <a:pos x="191" y="135"/>
                </a:cxn>
                <a:cxn ang="0">
                  <a:pos x="180" y="109"/>
                </a:cxn>
                <a:cxn ang="0">
                  <a:pos x="157" y="78"/>
                </a:cxn>
                <a:cxn ang="0">
                  <a:pos x="125" y="51"/>
                </a:cxn>
                <a:cxn ang="0">
                  <a:pos x="66" y="26"/>
                </a:cxn>
                <a:cxn ang="0">
                  <a:pos x="0" y="13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0" name="Freeform 542"/>
            <p:cNvSpPr/>
            <p:nvPr/>
          </p:nvSpPr>
          <p:spPr>
            <a:xfrm rot="-4903748">
              <a:off x="3695" y="685"/>
              <a:ext cx="308" cy="28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28"/>
                </a:cxn>
                <a:cxn ang="0">
                  <a:pos x="97" y="9"/>
                </a:cxn>
                <a:cxn ang="0">
                  <a:pos x="200" y="1"/>
                </a:cxn>
                <a:cxn ang="0">
                  <a:pos x="308" y="1"/>
                </a:cxn>
                <a:cxn ang="0">
                  <a:pos x="306" y="6"/>
                </a:cxn>
                <a:cxn ang="0">
                  <a:pos x="199" y="6"/>
                </a:cxn>
                <a:cxn ang="0">
                  <a:pos x="74" y="16"/>
                </a:cxn>
                <a:cxn ang="0">
                  <a:pos x="0" y="28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1" name="Freeform 543"/>
            <p:cNvSpPr/>
            <p:nvPr/>
          </p:nvSpPr>
          <p:spPr>
            <a:xfrm rot="-4903748">
              <a:off x="3809" y="447"/>
              <a:ext cx="165" cy="43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45" y="3"/>
                </a:cxn>
                <a:cxn ang="0">
                  <a:pos x="108" y="11"/>
                </a:cxn>
                <a:cxn ang="0">
                  <a:pos x="150" y="23"/>
                </a:cxn>
                <a:cxn ang="0">
                  <a:pos x="164" y="33"/>
                </a:cxn>
                <a:cxn ang="0">
                  <a:pos x="158" y="43"/>
                </a:cxn>
                <a:cxn ang="0">
                  <a:pos x="148" y="34"/>
                </a:cxn>
                <a:cxn ang="0">
                  <a:pos x="130" y="25"/>
                </a:cxn>
                <a:cxn ang="0">
                  <a:pos x="103" y="16"/>
                </a:cxn>
                <a:cxn ang="0">
                  <a:pos x="54" y="8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2" name="Freeform 544"/>
            <p:cNvSpPr/>
            <p:nvPr/>
          </p:nvSpPr>
          <p:spPr>
            <a:xfrm rot="-3264308" flipH="1">
              <a:off x="3278" y="1175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3" name="Freeform 545"/>
            <p:cNvSpPr/>
            <p:nvPr/>
          </p:nvSpPr>
          <p:spPr>
            <a:xfrm rot="-3264308" flipH="1">
              <a:off x="3186" y="1509"/>
              <a:ext cx="299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6"/>
                </a:cxn>
                <a:cxn ang="0">
                  <a:pos x="297" y="122"/>
                </a:cxn>
                <a:cxn ang="0">
                  <a:pos x="285" y="157"/>
                </a:cxn>
                <a:cxn ang="0">
                  <a:pos x="269" y="126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4" name="Freeform 546"/>
            <p:cNvSpPr/>
            <p:nvPr/>
          </p:nvSpPr>
          <p:spPr>
            <a:xfrm rot="-4057115" flipH="1">
              <a:off x="3362" y="1208"/>
              <a:ext cx="515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63" y="34"/>
                </a:cxn>
                <a:cxn ang="0">
                  <a:pos x="334" y="5"/>
                </a:cxn>
                <a:cxn ang="0">
                  <a:pos x="515" y="5"/>
                </a:cxn>
                <a:cxn ang="0">
                  <a:pos x="512" y="21"/>
                </a:cxn>
                <a:cxn ang="0">
                  <a:pos x="332" y="21"/>
                </a:cxn>
                <a:cxn ang="0">
                  <a:pos x="12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5" name="Freeform 547"/>
            <p:cNvSpPr/>
            <p:nvPr/>
          </p:nvSpPr>
          <p:spPr>
            <a:xfrm rot="-4057115" flipH="1">
              <a:off x="3364" y="1550"/>
              <a:ext cx="276" cy="158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6" y="11"/>
                </a:cxn>
                <a:cxn ang="0">
                  <a:pos x="181" y="40"/>
                </a:cxn>
                <a:cxn ang="0">
                  <a:pos x="251" y="86"/>
                </a:cxn>
                <a:cxn ang="0">
                  <a:pos x="274" y="122"/>
                </a:cxn>
                <a:cxn ang="0">
                  <a:pos x="264" y="157"/>
                </a:cxn>
                <a:cxn ang="0">
                  <a:pos x="248" y="126"/>
                </a:cxn>
                <a:cxn ang="0">
                  <a:pos x="217" y="91"/>
                </a:cxn>
                <a:cxn ang="0">
                  <a:pos x="173" y="59"/>
                </a:cxn>
                <a:cxn ang="0">
                  <a:pos x="91" y="30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6" name="Freeform 548"/>
            <p:cNvSpPr/>
            <p:nvPr/>
          </p:nvSpPr>
          <p:spPr>
            <a:xfrm rot="-4729350" flipH="1">
              <a:off x="3452" y="1220"/>
              <a:ext cx="495" cy="9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1"/>
                </a:cxn>
                <a:cxn ang="0">
                  <a:pos x="156" y="30"/>
                </a:cxn>
                <a:cxn ang="0">
                  <a:pos x="321" y="4"/>
                </a:cxn>
                <a:cxn ang="0">
                  <a:pos x="495" y="4"/>
                </a:cxn>
                <a:cxn ang="0">
                  <a:pos x="492" y="19"/>
                </a:cxn>
                <a:cxn ang="0">
                  <a:pos x="319" y="19"/>
                </a:cxn>
                <a:cxn ang="0">
                  <a:pos x="118" y="53"/>
                </a:cxn>
                <a:cxn ang="0">
                  <a:pos x="0" y="9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7" name="Freeform 549"/>
            <p:cNvSpPr/>
            <p:nvPr/>
          </p:nvSpPr>
          <p:spPr>
            <a:xfrm rot="-4729350" flipH="1">
              <a:off x="3525" y="1566"/>
              <a:ext cx="265" cy="14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3" y="10"/>
                </a:cxn>
                <a:cxn ang="0">
                  <a:pos x="173" y="36"/>
                </a:cxn>
                <a:cxn ang="0">
                  <a:pos x="241" y="78"/>
                </a:cxn>
                <a:cxn ang="0">
                  <a:pos x="263" y="109"/>
                </a:cxn>
                <a:cxn ang="0">
                  <a:pos x="253" y="141"/>
                </a:cxn>
                <a:cxn ang="0">
                  <a:pos x="238" y="113"/>
                </a:cxn>
                <a:cxn ang="0">
                  <a:pos x="208" y="82"/>
                </a:cxn>
                <a:cxn ang="0">
                  <a:pos x="166" y="53"/>
                </a:cxn>
                <a:cxn ang="0">
                  <a:pos x="87" y="27"/>
                </a:cxn>
                <a:cxn ang="0">
                  <a:pos x="0" y="14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8" name="Freeform 550"/>
            <p:cNvSpPr/>
            <p:nvPr/>
          </p:nvSpPr>
          <p:spPr>
            <a:xfrm rot="3144576">
              <a:off x="3801" y="1158"/>
              <a:ext cx="557" cy="101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101"/>
                </a:cxn>
                <a:cxn ang="0">
                  <a:pos x="176" y="34"/>
                </a:cxn>
                <a:cxn ang="0">
                  <a:pos x="362" y="5"/>
                </a:cxn>
                <a:cxn ang="0">
                  <a:pos x="557" y="5"/>
                </a:cxn>
                <a:cxn ang="0">
                  <a:pos x="554" y="21"/>
                </a:cxn>
                <a:cxn ang="0">
                  <a:pos x="359" y="21"/>
                </a:cxn>
                <a:cxn ang="0">
                  <a:pos x="133" y="59"/>
                </a:cxn>
                <a:cxn ang="0">
                  <a:pos x="0" y="101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9" name="Freeform 551"/>
            <p:cNvSpPr/>
            <p:nvPr/>
          </p:nvSpPr>
          <p:spPr>
            <a:xfrm rot="3144576">
              <a:off x="4165" y="1485"/>
              <a:ext cx="299" cy="159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82" y="11"/>
                </a:cxn>
                <a:cxn ang="0">
                  <a:pos x="196" y="40"/>
                </a:cxn>
                <a:cxn ang="0">
                  <a:pos x="272" y="87"/>
                </a:cxn>
                <a:cxn ang="0">
                  <a:pos x="297" y="122"/>
                </a:cxn>
                <a:cxn ang="0">
                  <a:pos x="285" y="158"/>
                </a:cxn>
                <a:cxn ang="0">
                  <a:pos x="269" y="127"/>
                </a:cxn>
                <a:cxn ang="0">
                  <a:pos x="235" y="91"/>
                </a:cxn>
                <a:cxn ang="0">
                  <a:pos x="187" y="59"/>
                </a:cxn>
                <a:cxn ang="0">
                  <a:pos x="98" y="31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20" name="Freeform 552"/>
            <p:cNvSpPr/>
            <p:nvPr/>
          </p:nvSpPr>
          <p:spPr>
            <a:xfrm rot="3745735">
              <a:off x="3762" y="1196"/>
              <a:ext cx="533" cy="97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97"/>
                </a:cxn>
                <a:cxn ang="0">
                  <a:pos x="168" y="32"/>
                </a:cxn>
                <a:cxn ang="0">
                  <a:pos x="346" y="5"/>
                </a:cxn>
                <a:cxn ang="0">
                  <a:pos x="533" y="5"/>
                </a:cxn>
                <a:cxn ang="0">
                  <a:pos x="530" y="20"/>
                </a:cxn>
                <a:cxn ang="0">
                  <a:pos x="344" y="20"/>
                </a:cxn>
                <a:cxn ang="0">
                  <a:pos x="127" y="56"/>
                </a:cxn>
                <a:cxn ang="0">
                  <a:pos x="0" y="97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21" name="Freeform 553"/>
            <p:cNvSpPr/>
            <p:nvPr/>
          </p:nvSpPr>
          <p:spPr>
            <a:xfrm rot="3745735">
              <a:off x="4047" y="1543"/>
              <a:ext cx="286" cy="152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2"/>
                </a:cxn>
                <a:cxn ang="0">
                  <a:pos x="78" y="11"/>
                </a:cxn>
                <a:cxn ang="0">
                  <a:pos x="187" y="38"/>
                </a:cxn>
                <a:cxn ang="0">
                  <a:pos x="260" y="83"/>
                </a:cxn>
                <a:cxn ang="0">
                  <a:pos x="284" y="117"/>
                </a:cxn>
                <a:cxn ang="0">
                  <a:pos x="273" y="151"/>
                </a:cxn>
                <a:cxn ang="0">
                  <a:pos x="257" y="121"/>
                </a:cxn>
                <a:cxn ang="0">
                  <a:pos x="225" y="87"/>
                </a:cxn>
                <a:cxn ang="0">
                  <a:pos x="179" y="57"/>
                </a:cxn>
                <a:cxn ang="0">
                  <a:pos x="94" y="29"/>
                </a:cxn>
                <a:cxn ang="0">
                  <a:pos x="0" y="15"/>
                </a:cxn>
                <a:cxn ang="0">
                  <a:pos x="1" y="2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22" name="Freeform 554"/>
            <p:cNvSpPr/>
            <p:nvPr/>
          </p:nvSpPr>
          <p:spPr>
            <a:xfrm rot="4286818">
              <a:off x="3705" y="1235"/>
              <a:ext cx="517" cy="79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79"/>
                </a:cxn>
                <a:cxn ang="0">
                  <a:pos x="163" y="26"/>
                </a:cxn>
                <a:cxn ang="0">
                  <a:pos x="336" y="4"/>
                </a:cxn>
                <a:cxn ang="0">
                  <a:pos x="517" y="4"/>
                </a:cxn>
                <a:cxn ang="0">
                  <a:pos x="514" y="16"/>
                </a:cxn>
                <a:cxn ang="0">
                  <a:pos x="333" y="16"/>
                </a:cxn>
                <a:cxn ang="0">
                  <a:pos x="124" y="46"/>
                </a:cxn>
                <a:cxn ang="0">
                  <a:pos x="0" y="79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23" name="Freeform 555"/>
            <p:cNvSpPr/>
            <p:nvPr/>
          </p:nvSpPr>
          <p:spPr>
            <a:xfrm rot="4286818">
              <a:off x="3922" y="1585"/>
              <a:ext cx="278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6" y="9"/>
                </a:cxn>
                <a:cxn ang="0">
                  <a:pos x="182" y="32"/>
                </a:cxn>
                <a:cxn ang="0">
                  <a:pos x="253" y="68"/>
                </a:cxn>
                <a:cxn ang="0">
                  <a:pos x="276" y="96"/>
                </a:cxn>
                <a:cxn ang="0">
                  <a:pos x="265" y="124"/>
                </a:cxn>
                <a:cxn ang="0">
                  <a:pos x="250" y="100"/>
                </a:cxn>
                <a:cxn ang="0">
                  <a:pos x="218" y="72"/>
                </a:cxn>
                <a:cxn ang="0">
                  <a:pos x="174" y="47"/>
                </a:cxn>
                <a:cxn ang="0">
                  <a:pos x="91" y="24"/>
                </a:cxn>
                <a:cxn ang="0">
                  <a:pos x="0" y="12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24" name="Freeform 556"/>
            <p:cNvSpPr/>
            <p:nvPr/>
          </p:nvSpPr>
          <p:spPr>
            <a:xfrm rot="4898956">
              <a:off x="3665" y="1251"/>
              <a:ext cx="475" cy="8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80"/>
                </a:cxn>
                <a:cxn ang="0">
                  <a:pos x="150" y="27"/>
                </a:cxn>
                <a:cxn ang="0">
                  <a:pos x="308" y="4"/>
                </a:cxn>
                <a:cxn ang="0">
                  <a:pos x="475" y="4"/>
                </a:cxn>
                <a:cxn ang="0">
                  <a:pos x="472" y="16"/>
                </a:cxn>
                <a:cxn ang="0">
                  <a:pos x="306" y="16"/>
                </a:cxn>
                <a:cxn ang="0">
                  <a:pos x="114" y="46"/>
                </a:cxn>
                <a:cxn ang="0">
                  <a:pos x="0" y="8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25" name="Freeform 557"/>
            <p:cNvSpPr/>
            <p:nvPr/>
          </p:nvSpPr>
          <p:spPr>
            <a:xfrm rot="4898956">
              <a:off x="3804" y="1581"/>
              <a:ext cx="255" cy="12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70" y="9"/>
                </a:cxn>
                <a:cxn ang="0">
                  <a:pos x="167" y="32"/>
                </a:cxn>
                <a:cxn ang="0">
                  <a:pos x="232" y="68"/>
                </a:cxn>
                <a:cxn ang="0">
                  <a:pos x="253" y="96"/>
                </a:cxn>
                <a:cxn ang="0">
                  <a:pos x="243" y="124"/>
                </a:cxn>
                <a:cxn ang="0">
                  <a:pos x="229" y="100"/>
                </a:cxn>
                <a:cxn ang="0">
                  <a:pos x="200" y="72"/>
                </a:cxn>
                <a:cxn ang="0">
                  <a:pos x="160" y="47"/>
                </a:cxn>
                <a:cxn ang="0">
                  <a:pos x="84" y="24"/>
                </a:cxn>
                <a:cxn ang="0">
                  <a:pos x="0" y="12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26" name="Freeform 558"/>
            <p:cNvSpPr/>
            <p:nvPr/>
          </p:nvSpPr>
          <p:spPr>
            <a:xfrm rot="5755659">
              <a:off x="3570" y="1267"/>
              <a:ext cx="464" cy="60"/>
            </a:xfrm>
            <a:custGeom>
              <a:avLst/>
              <a:gdLst>
                <a:gd name="txL" fmla="*/ 0 w 2736"/>
                <a:gd name="txT" fmla="*/ 0 h 504"/>
                <a:gd name="txR" fmla="*/ 2736 w 2736"/>
                <a:gd name="txB" fmla="*/ 504 h 504"/>
              </a:gdLst>
              <a:ahLst/>
              <a:cxnLst>
                <a:cxn ang="0">
                  <a:pos x="0" y="60"/>
                </a:cxn>
                <a:cxn ang="0">
                  <a:pos x="147" y="20"/>
                </a:cxn>
                <a:cxn ang="0">
                  <a:pos x="301" y="3"/>
                </a:cxn>
                <a:cxn ang="0">
                  <a:pos x="464" y="3"/>
                </a:cxn>
                <a:cxn ang="0">
                  <a:pos x="461" y="12"/>
                </a:cxn>
                <a:cxn ang="0">
                  <a:pos x="299" y="12"/>
                </a:cxn>
                <a:cxn ang="0">
                  <a:pos x="111" y="35"/>
                </a:cxn>
                <a:cxn ang="0">
                  <a:pos x="0" y="60"/>
                </a:cxn>
              </a:cxnLst>
              <a:rect l="txL" t="txT" r="txR" b="tx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27" name="Freeform 559"/>
            <p:cNvSpPr/>
            <p:nvPr/>
          </p:nvSpPr>
          <p:spPr>
            <a:xfrm rot="5755659">
              <a:off x="3618" y="1599"/>
              <a:ext cx="249" cy="95"/>
            </a:xfrm>
            <a:custGeom>
              <a:avLst/>
              <a:gdLst>
                <a:gd name="txL" fmla="*/ 0 w 1769"/>
                <a:gd name="txT" fmla="*/ 0 h 791"/>
                <a:gd name="txR" fmla="*/ 1769 w 1769"/>
                <a:gd name="txB" fmla="*/ 791 h 791"/>
              </a:gdLst>
              <a:ahLst/>
              <a:cxnLst>
                <a:cxn ang="0">
                  <a:pos x="1" y="1"/>
                </a:cxn>
                <a:cxn ang="0">
                  <a:pos x="68" y="7"/>
                </a:cxn>
                <a:cxn ang="0">
                  <a:pos x="163" y="24"/>
                </a:cxn>
                <a:cxn ang="0">
                  <a:pos x="227" y="52"/>
                </a:cxn>
                <a:cxn ang="0">
                  <a:pos x="247" y="73"/>
                </a:cxn>
                <a:cxn ang="0">
                  <a:pos x="238" y="95"/>
                </a:cxn>
                <a:cxn ang="0">
                  <a:pos x="224" y="76"/>
                </a:cxn>
                <a:cxn ang="0">
                  <a:pos x="196" y="55"/>
                </a:cxn>
                <a:cxn ang="0">
                  <a:pos x="156" y="36"/>
                </a:cxn>
                <a:cxn ang="0">
                  <a:pos x="82" y="18"/>
                </a:cxn>
                <a:cxn ang="0">
                  <a:pos x="0" y="9"/>
                </a:cxn>
                <a:cxn ang="0">
                  <a:pos x="1" y="1"/>
                </a:cxn>
              </a:cxnLst>
              <a:rect l="txL" t="txT" r="txR" b="tx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28" name="Freeform 560"/>
            <p:cNvSpPr/>
            <p:nvPr/>
          </p:nvSpPr>
          <p:spPr>
            <a:xfrm flipH="1">
              <a:off x="3553" y="1154"/>
              <a:ext cx="157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9" y="3"/>
                </a:cxn>
                <a:cxn ang="0">
                  <a:pos x="19" y="32"/>
                </a:cxn>
                <a:cxn ang="0">
                  <a:pos x="68" y="32"/>
                </a:cxn>
                <a:cxn ang="0">
                  <a:pos x="39" y="61"/>
                </a:cxn>
                <a:cxn ang="0">
                  <a:pos x="78" y="71"/>
                </a:cxn>
                <a:cxn ang="0">
                  <a:pos x="58" y="90"/>
                </a:cxn>
                <a:cxn ang="0">
                  <a:pos x="97" y="100"/>
                </a:cxn>
                <a:cxn ang="0">
                  <a:pos x="78" y="120"/>
                </a:cxn>
                <a:cxn ang="0">
                  <a:pos x="107" y="129"/>
                </a:cxn>
                <a:cxn ang="0">
                  <a:pos x="97" y="149"/>
                </a:cxn>
                <a:cxn ang="0">
                  <a:pos x="117" y="168"/>
                </a:cxn>
                <a:cxn ang="0">
                  <a:pos x="117" y="187"/>
                </a:cxn>
                <a:cxn ang="0">
                  <a:pos x="136" y="216"/>
                </a:cxn>
                <a:cxn ang="0">
                  <a:pos x="126" y="245"/>
                </a:cxn>
                <a:cxn ang="0">
                  <a:pos x="146" y="265"/>
                </a:cxn>
                <a:cxn ang="0">
                  <a:pos x="136" y="294"/>
                </a:cxn>
                <a:cxn ang="0">
                  <a:pos x="146" y="323"/>
                </a:cxn>
                <a:cxn ang="0">
                  <a:pos x="136" y="342"/>
                </a:cxn>
                <a:cxn ang="0">
                  <a:pos x="155" y="371"/>
                </a:cxn>
                <a:cxn ang="0">
                  <a:pos x="146" y="400"/>
                </a:cxn>
                <a:cxn ang="0">
                  <a:pos x="155" y="439"/>
                </a:cxn>
                <a:cxn ang="0">
                  <a:pos x="146" y="449"/>
                </a:cxn>
                <a:cxn ang="0">
                  <a:pos x="155" y="47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29" name="Arc 561"/>
            <p:cNvSpPr/>
            <p:nvPr/>
          </p:nvSpPr>
          <p:spPr>
            <a:xfrm flipH="1">
              <a:off x="3268" y="982"/>
              <a:ext cx="687" cy="745"/>
            </a:xfrm>
            <a:custGeom>
              <a:avLst/>
              <a:gdLst>
                <a:gd name="txL" fmla="*/ 0 w 21600"/>
                <a:gd name="txT" fmla="*/ 0 h 21602"/>
                <a:gd name="txR" fmla="*/ 21600 w 21600"/>
                <a:gd name="txB" fmla="*/ 21602 h 21602"/>
              </a:gdLst>
              <a:ahLst/>
              <a:cxnLst>
                <a:cxn ang="0">
                  <a:pos x="6" y="0"/>
                </a:cxn>
                <a:cxn ang="0">
                  <a:pos x="22" y="26"/>
                </a:cxn>
                <a:cxn ang="0">
                  <a:pos x="0" y="25"/>
                </a:cxn>
              </a:cxnLst>
              <a:rect l="txL" t="txT" r="txR" b="txB"/>
              <a:pathLst>
                <a:path w="21600" h="21602" fill="none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30" name="Arc 562"/>
            <p:cNvSpPr/>
            <p:nvPr/>
          </p:nvSpPr>
          <p:spPr>
            <a:xfrm flipV="1">
              <a:off x="3887" y="532"/>
              <a:ext cx="830" cy="661"/>
            </a:xfrm>
            <a:custGeom>
              <a:avLst/>
              <a:gdLst>
                <a:gd name="txL" fmla="*/ 0 w 36729"/>
                <a:gd name="txT" fmla="*/ 0 h 21600"/>
                <a:gd name="txR" fmla="*/ 36729 w 36729"/>
                <a:gd name="txB" fmla="*/ 21600 h 21600"/>
              </a:gdLst>
              <a:ahLst/>
              <a:cxnLst>
                <a:cxn ang="0">
                  <a:pos x="19" y="10"/>
                </a:cxn>
                <a:cxn ang="0">
                  <a:pos x="0" y="11"/>
                </a:cxn>
                <a:cxn ang="0">
                  <a:pos x="9" y="0"/>
                </a:cxn>
              </a:cxnLst>
              <a:rect l="txL" t="txT" r="txR" b="txB"/>
              <a:pathLst>
                <a:path w="36729" h="21600" fill="none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31" name="Arc 563"/>
            <p:cNvSpPr/>
            <p:nvPr/>
          </p:nvSpPr>
          <p:spPr>
            <a:xfrm flipH="1">
              <a:off x="3338" y="862"/>
              <a:ext cx="401" cy="769"/>
            </a:xfrm>
            <a:custGeom>
              <a:avLst/>
              <a:gdLst>
                <a:gd name="txL" fmla="*/ 0 w 28940"/>
                <a:gd name="txT" fmla="*/ 0 h 22305"/>
                <a:gd name="txR" fmla="*/ 28940 w 28940"/>
                <a:gd name="txB" fmla="*/ 22305 h 22305"/>
              </a:gdLst>
              <a:ahLst/>
              <a:cxnLst>
                <a:cxn ang="0">
                  <a:pos x="0" y="2"/>
                </a:cxn>
                <a:cxn ang="0">
                  <a:pos x="6" y="27"/>
                </a:cxn>
                <a:cxn ang="0">
                  <a:pos x="1" y="26"/>
                </a:cxn>
              </a:cxnLst>
              <a:rect l="txL" t="txT" r="txR" b="txB"/>
              <a:pathLst>
                <a:path w="28940" h="22305" fill="none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32" name="Arc 564"/>
            <p:cNvSpPr/>
            <p:nvPr/>
          </p:nvSpPr>
          <p:spPr>
            <a:xfrm flipH="1">
              <a:off x="3053" y="902"/>
              <a:ext cx="652" cy="768"/>
            </a:xfrm>
            <a:custGeom>
              <a:avLst/>
              <a:gdLst>
                <a:gd name="txL" fmla="*/ 0 w 30473"/>
                <a:gd name="txT" fmla="*/ 0 h 22305"/>
                <a:gd name="txR" fmla="*/ 30473 w 30473"/>
                <a:gd name="txB" fmla="*/ 22305 h 22305"/>
              </a:gdLst>
              <a:ahLst/>
              <a:cxnLst>
                <a:cxn ang="0">
                  <a:pos x="0" y="2"/>
                </a:cxn>
                <a:cxn ang="0">
                  <a:pos x="14" y="26"/>
                </a:cxn>
                <a:cxn ang="0">
                  <a:pos x="4" y="26"/>
                </a:cxn>
              </a:cxnLst>
              <a:rect l="txL" t="txT" r="txR" b="txB"/>
              <a:pathLst>
                <a:path w="30473" h="22305" fill="none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33" name="Arc 565"/>
            <p:cNvSpPr/>
            <p:nvPr/>
          </p:nvSpPr>
          <p:spPr>
            <a:xfrm flipH="1">
              <a:off x="2996" y="762"/>
              <a:ext cx="768" cy="769"/>
            </a:xfrm>
            <a:custGeom>
              <a:avLst/>
              <a:gdLst>
                <a:gd name="txL" fmla="*/ 0 w 34455"/>
                <a:gd name="txT" fmla="*/ 0 h 22305"/>
                <a:gd name="txR" fmla="*/ 34455 w 34455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17" y="27"/>
                </a:cxn>
                <a:cxn ang="0">
                  <a:pos x="6" y="26"/>
                </a:cxn>
              </a:cxnLst>
              <a:rect l="txL" t="txT" r="txR" b="txB"/>
              <a:pathLst>
                <a:path w="34455" h="22305" fill="none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34" name="Arc 566"/>
            <p:cNvSpPr/>
            <p:nvPr/>
          </p:nvSpPr>
          <p:spPr>
            <a:xfrm>
              <a:off x="3846" y="870"/>
              <a:ext cx="123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0" y="27"/>
                </a:cxn>
                <a:cxn ang="0">
                  <a:pos x="0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35" name="Arc 567"/>
            <p:cNvSpPr/>
            <p:nvPr/>
          </p:nvSpPr>
          <p:spPr>
            <a:xfrm>
              <a:off x="3879" y="866"/>
              <a:ext cx="324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3" y="27"/>
                </a:cxn>
                <a:cxn ang="0">
                  <a:pos x="1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36" name="Arc 568"/>
            <p:cNvSpPr/>
            <p:nvPr/>
          </p:nvSpPr>
          <p:spPr>
            <a:xfrm>
              <a:off x="3907" y="766"/>
              <a:ext cx="461" cy="769"/>
            </a:xfrm>
            <a:custGeom>
              <a:avLst/>
              <a:gdLst>
                <a:gd name="txL" fmla="*/ 0 w 34812"/>
                <a:gd name="txT" fmla="*/ 0 h 22305"/>
                <a:gd name="txR" fmla="*/ 34812 w 34812"/>
                <a:gd name="txB" fmla="*/ 22305 h 22305"/>
              </a:gdLst>
              <a:ahLst/>
              <a:cxnLst>
                <a:cxn ang="0">
                  <a:pos x="0" y="5"/>
                </a:cxn>
                <a:cxn ang="0">
                  <a:pos x="6" y="27"/>
                </a:cxn>
                <a:cxn ang="0">
                  <a:pos x="2" y="26"/>
                </a:cxn>
              </a:cxnLst>
              <a:rect l="txL" t="txT" r="txR" b="txB"/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37" name="Freeform 569"/>
            <p:cNvSpPr/>
            <p:nvPr/>
          </p:nvSpPr>
          <p:spPr>
            <a:xfrm>
              <a:off x="3996" y="1236"/>
              <a:ext cx="156" cy="47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8" y="3"/>
                </a:cxn>
                <a:cxn ang="0">
                  <a:pos x="19" y="32"/>
                </a:cxn>
                <a:cxn ang="0">
                  <a:pos x="68" y="32"/>
                </a:cxn>
                <a:cxn ang="0">
                  <a:pos x="39" y="61"/>
                </a:cxn>
                <a:cxn ang="0">
                  <a:pos x="77" y="71"/>
                </a:cxn>
                <a:cxn ang="0">
                  <a:pos x="58" y="90"/>
                </a:cxn>
                <a:cxn ang="0">
                  <a:pos x="96" y="100"/>
                </a:cxn>
                <a:cxn ang="0">
                  <a:pos x="77" y="120"/>
                </a:cxn>
                <a:cxn ang="0">
                  <a:pos x="106" y="129"/>
                </a:cxn>
                <a:cxn ang="0">
                  <a:pos x="96" y="149"/>
                </a:cxn>
                <a:cxn ang="0">
                  <a:pos x="116" y="168"/>
                </a:cxn>
                <a:cxn ang="0">
                  <a:pos x="116" y="187"/>
                </a:cxn>
                <a:cxn ang="0">
                  <a:pos x="135" y="216"/>
                </a:cxn>
                <a:cxn ang="0">
                  <a:pos x="125" y="245"/>
                </a:cxn>
                <a:cxn ang="0">
                  <a:pos x="145" y="265"/>
                </a:cxn>
                <a:cxn ang="0">
                  <a:pos x="135" y="294"/>
                </a:cxn>
                <a:cxn ang="0">
                  <a:pos x="145" y="323"/>
                </a:cxn>
                <a:cxn ang="0">
                  <a:pos x="135" y="342"/>
                </a:cxn>
                <a:cxn ang="0">
                  <a:pos x="154" y="371"/>
                </a:cxn>
                <a:cxn ang="0">
                  <a:pos x="145" y="400"/>
                </a:cxn>
                <a:cxn ang="0">
                  <a:pos x="154" y="439"/>
                </a:cxn>
                <a:cxn ang="0">
                  <a:pos x="145" y="449"/>
                </a:cxn>
                <a:cxn ang="0">
                  <a:pos x="154" y="47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38" name="Freeform 570"/>
            <p:cNvSpPr/>
            <p:nvPr/>
          </p:nvSpPr>
          <p:spPr>
            <a:xfrm rot="-1939245" flipV="1">
              <a:off x="3752" y="1079"/>
              <a:ext cx="142" cy="270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4" y="2"/>
                </a:cxn>
                <a:cxn ang="0">
                  <a:pos x="18" y="18"/>
                </a:cxn>
                <a:cxn ang="0">
                  <a:pos x="61" y="18"/>
                </a:cxn>
                <a:cxn ang="0">
                  <a:pos x="35" y="35"/>
                </a:cxn>
                <a:cxn ang="0">
                  <a:pos x="70" y="40"/>
                </a:cxn>
                <a:cxn ang="0">
                  <a:pos x="53" y="51"/>
                </a:cxn>
                <a:cxn ang="0">
                  <a:pos x="88" y="57"/>
                </a:cxn>
                <a:cxn ang="0">
                  <a:pos x="70" y="68"/>
                </a:cxn>
                <a:cxn ang="0">
                  <a:pos x="97" y="73"/>
                </a:cxn>
                <a:cxn ang="0">
                  <a:pos x="88" y="84"/>
                </a:cxn>
                <a:cxn ang="0">
                  <a:pos x="105" y="95"/>
                </a:cxn>
                <a:cxn ang="0">
                  <a:pos x="105" y="106"/>
                </a:cxn>
                <a:cxn ang="0">
                  <a:pos x="123" y="122"/>
                </a:cxn>
                <a:cxn ang="0">
                  <a:pos x="114" y="139"/>
                </a:cxn>
                <a:cxn ang="0">
                  <a:pos x="132" y="150"/>
                </a:cxn>
                <a:cxn ang="0">
                  <a:pos x="123" y="166"/>
                </a:cxn>
                <a:cxn ang="0">
                  <a:pos x="132" y="182"/>
                </a:cxn>
                <a:cxn ang="0">
                  <a:pos x="123" y="193"/>
                </a:cxn>
                <a:cxn ang="0">
                  <a:pos x="141" y="210"/>
                </a:cxn>
                <a:cxn ang="0">
                  <a:pos x="132" y="226"/>
                </a:cxn>
                <a:cxn ang="0">
                  <a:pos x="141" y="248"/>
                </a:cxn>
                <a:cxn ang="0">
                  <a:pos x="132" y="254"/>
                </a:cxn>
                <a:cxn ang="0">
                  <a:pos x="141" y="270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39" name="Arc 571"/>
            <p:cNvSpPr/>
            <p:nvPr/>
          </p:nvSpPr>
          <p:spPr>
            <a:xfrm flipH="1">
              <a:off x="2952" y="647"/>
              <a:ext cx="821" cy="769"/>
            </a:xfrm>
            <a:custGeom>
              <a:avLst/>
              <a:gdLst>
                <a:gd name="txL" fmla="*/ 0 w 36830"/>
                <a:gd name="txT" fmla="*/ 0 h 22305"/>
                <a:gd name="txR" fmla="*/ 36830 w 36830"/>
                <a:gd name="txB" fmla="*/ 22305 h 22305"/>
              </a:gdLst>
              <a:ahLst/>
              <a:cxnLst>
                <a:cxn ang="0">
                  <a:pos x="0" y="7"/>
                </a:cxn>
                <a:cxn ang="0">
                  <a:pos x="18" y="27"/>
                </a:cxn>
                <a:cxn ang="0">
                  <a:pos x="8" y="26"/>
                </a:cxn>
              </a:cxnLst>
              <a:rect l="txL" t="txT" r="txR" b="txB"/>
              <a:pathLst>
                <a:path w="36830" h="22305" fill="none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40" name="Arc 572"/>
            <p:cNvSpPr/>
            <p:nvPr/>
          </p:nvSpPr>
          <p:spPr>
            <a:xfrm flipH="1">
              <a:off x="3184" y="485"/>
              <a:ext cx="597" cy="745"/>
            </a:xfrm>
            <a:custGeom>
              <a:avLst/>
              <a:gdLst>
                <a:gd name="txL" fmla="*/ 0 w 31881"/>
                <a:gd name="txT" fmla="*/ 0 h 21600"/>
                <a:gd name="txR" fmla="*/ 31881 w 31881"/>
                <a:gd name="txB" fmla="*/ 21600 h 21600"/>
              </a:gdLst>
              <a:ahLst/>
              <a:cxnLst>
                <a:cxn ang="0">
                  <a:pos x="0" y="12"/>
                </a:cxn>
                <a:cxn ang="0">
                  <a:pos x="11" y="6"/>
                </a:cxn>
                <a:cxn ang="0">
                  <a:pos x="6" y="26"/>
                </a:cxn>
              </a:cxnLst>
              <a:rect l="txL" t="txT" r="txR" b="txB"/>
              <a:pathLst>
                <a:path w="31881" h="21600" fill="none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41" name="Arc 573"/>
            <p:cNvSpPr/>
            <p:nvPr/>
          </p:nvSpPr>
          <p:spPr>
            <a:xfrm>
              <a:off x="3822" y="798"/>
              <a:ext cx="246" cy="745"/>
            </a:xfrm>
            <a:custGeom>
              <a:avLst/>
              <a:gdLst>
                <a:gd name="txL" fmla="*/ 0 w 31146"/>
                <a:gd name="txT" fmla="*/ 0 h 21600"/>
                <a:gd name="txR" fmla="*/ 31146 w 31146"/>
                <a:gd name="txB" fmla="*/ 21600 h 21600"/>
              </a:gdLst>
              <a:ahLst/>
              <a:cxnLst>
                <a:cxn ang="0">
                  <a:pos x="0" y="5"/>
                </a:cxn>
                <a:cxn ang="0">
                  <a:pos x="2" y="11"/>
                </a:cxn>
                <a:cxn ang="0">
                  <a:pos x="1" y="26"/>
                </a:cxn>
              </a:cxnLst>
              <a:rect l="txL" t="txT" r="txR" b="txB"/>
              <a:pathLst>
                <a:path w="31146" h="21600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42" name="Freeform 574"/>
            <p:cNvSpPr/>
            <p:nvPr/>
          </p:nvSpPr>
          <p:spPr>
            <a:xfrm flipH="1">
              <a:off x="3086" y="1193"/>
              <a:ext cx="351" cy="49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109" y="3"/>
                </a:cxn>
                <a:cxn ang="0">
                  <a:pos x="43" y="33"/>
                </a:cxn>
                <a:cxn ang="0">
                  <a:pos x="152" y="33"/>
                </a:cxn>
                <a:cxn ang="0">
                  <a:pos x="87" y="63"/>
                </a:cxn>
                <a:cxn ang="0">
                  <a:pos x="174" y="73"/>
                </a:cxn>
                <a:cxn ang="0">
                  <a:pos x="130" y="93"/>
                </a:cxn>
                <a:cxn ang="0">
                  <a:pos x="217" y="103"/>
                </a:cxn>
                <a:cxn ang="0">
                  <a:pos x="174" y="123"/>
                </a:cxn>
                <a:cxn ang="0">
                  <a:pos x="239" y="133"/>
                </a:cxn>
                <a:cxn ang="0">
                  <a:pos x="217" y="153"/>
                </a:cxn>
                <a:cxn ang="0">
                  <a:pos x="261" y="173"/>
                </a:cxn>
                <a:cxn ang="0">
                  <a:pos x="261" y="193"/>
                </a:cxn>
                <a:cxn ang="0">
                  <a:pos x="304" y="223"/>
                </a:cxn>
                <a:cxn ang="0">
                  <a:pos x="282" y="253"/>
                </a:cxn>
                <a:cxn ang="0">
                  <a:pos x="326" y="273"/>
                </a:cxn>
                <a:cxn ang="0">
                  <a:pos x="304" y="303"/>
                </a:cxn>
                <a:cxn ang="0">
                  <a:pos x="326" y="333"/>
                </a:cxn>
                <a:cxn ang="0">
                  <a:pos x="304" y="353"/>
                </a:cxn>
                <a:cxn ang="0">
                  <a:pos x="347" y="383"/>
                </a:cxn>
                <a:cxn ang="0">
                  <a:pos x="326" y="413"/>
                </a:cxn>
                <a:cxn ang="0">
                  <a:pos x="347" y="453"/>
                </a:cxn>
                <a:cxn ang="0">
                  <a:pos x="326" y="463"/>
                </a:cxn>
                <a:cxn ang="0">
                  <a:pos x="347" y="493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43" name="Freeform 575"/>
            <p:cNvSpPr/>
            <p:nvPr/>
          </p:nvSpPr>
          <p:spPr>
            <a:xfrm flipH="1">
              <a:off x="3251" y="673"/>
              <a:ext cx="22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70" y="3"/>
                </a:cxn>
                <a:cxn ang="0">
                  <a:pos x="28" y="33"/>
                </a:cxn>
                <a:cxn ang="0">
                  <a:pos x="97" y="33"/>
                </a:cxn>
                <a:cxn ang="0">
                  <a:pos x="56" y="63"/>
                </a:cxn>
                <a:cxn ang="0">
                  <a:pos x="111" y="73"/>
                </a:cxn>
                <a:cxn ang="0">
                  <a:pos x="84" y="93"/>
                </a:cxn>
                <a:cxn ang="0">
                  <a:pos x="139" y="103"/>
                </a:cxn>
                <a:cxn ang="0">
                  <a:pos x="111" y="123"/>
                </a:cxn>
                <a:cxn ang="0">
                  <a:pos x="153" y="133"/>
                </a:cxn>
                <a:cxn ang="0">
                  <a:pos x="139" y="153"/>
                </a:cxn>
                <a:cxn ang="0">
                  <a:pos x="167" y="173"/>
                </a:cxn>
                <a:cxn ang="0">
                  <a:pos x="167" y="193"/>
                </a:cxn>
                <a:cxn ang="0">
                  <a:pos x="195" y="223"/>
                </a:cxn>
                <a:cxn ang="0">
                  <a:pos x="181" y="253"/>
                </a:cxn>
                <a:cxn ang="0">
                  <a:pos x="209" y="273"/>
                </a:cxn>
                <a:cxn ang="0">
                  <a:pos x="195" y="303"/>
                </a:cxn>
                <a:cxn ang="0">
                  <a:pos x="209" y="332"/>
                </a:cxn>
                <a:cxn ang="0">
                  <a:pos x="195" y="352"/>
                </a:cxn>
                <a:cxn ang="0">
                  <a:pos x="223" y="382"/>
                </a:cxn>
                <a:cxn ang="0">
                  <a:pos x="209" y="412"/>
                </a:cxn>
                <a:cxn ang="0">
                  <a:pos x="223" y="452"/>
                </a:cxn>
                <a:cxn ang="0">
                  <a:pos x="209" y="462"/>
                </a:cxn>
                <a:cxn ang="0">
                  <a:pos x="223" y="49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44" name="Freeform 576"/>
            <p:cNvSpPr/>
            <p:nvPr/>
          </p:nvSpPr>
          <p:spPr>
            <a:xfrm flipH="1">
              <a:off x="3510" y="526"/>
              <a:ext cx="135" cy="49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42" y="3"/>
                </a:cxn>
                <a:cxn ang="0">
                  <a:pos x="17" y="33"/>
                </a:cxn>
                <a:cxn ang="0">
                  <a:pos x="58" y="33"/>
                </a:cxn>
                <a:cxn ang="0">
                  <a:pos x="33" y="63"/>
                </a:cxn>
                <a:cxn ang="0">
                  <a:pos x="67" y="73"/>
                </a:cxn>
                <a:cxn ang="0">
                  <a:pos x="50" y="93"/>
                </a:cxn>
                <a:cxn ang="0">
                  <a:pos x="84" y="103"/>
                </a:cxn>
                <a:cxn ang="0">
                  <a:pos x="67" y="123"/>
                </a:cxn>
                <a:cxn ang="0">
                  <a:pos x="92" y="133"/>
                </a:cxn>
                <a:cxn ang="0">
                  <a:pos x="84" y="153"/>
                </a:cxn>
                <a:cxn ang="0">
                  <a:pos x="100" y="173"/>
                </a:cxn>
                <a:cxn ang="0">
                  <a:pos x="100" y="193"/>
                </a:cxn>
                <a:cxn ang="0">
                  <a:pos x="117" y="223"/>
                </a:cxn>
                <a:cxn ang="0">
                  <a:pos x="109" y="253"/>
                </a:cxn>
                <a:cxn ang="0">
                  <a:pos x="125" y="273"/>
                </a:cxn>
                <a:cxn ang="0">
                  <a:pos x="117" y="303"/>
                </a:cxn>
                <a:cxn ang="0">
                  <a:pos x="125" y="332"/>
                </a:cxn>
                <a:cxn ang="0">
                  <a:pos x="117" y="352"/>
                </a:cxn>
                <a:cxn ang="0">
                  <a:pos x="134" y="382"/>
                </a:cxn>
                <a:cxn ang="0">
                  <a:pos x="125" y="412"/>
                </a:cxn>
                <a:cxn ang="0">
                  <a:pos x="134" y="452"/>
                </a:cxn>
                <a:cxn ang="0">
                  <a:pos x="125" y="462"/>
                </a:cxn>
                <a:cxn ang="0">
                  <a:pos x="134" y="49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45" name="Freeform 577"/>
            <p:cNvSpPr/>
            <p:nvPr/>
          </p:nvSpPr>
          <p:spPr>
            <a:xfrm>
              <a:off x="4351" y="1121"/>
              <a:ext cx="326" cy="518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4"/>
                </a:cxn>
                <a:cxn ang="0">
                  <a:pos x="101" y="4"/>
                </a:cxn>
                <a:cxn ang="0">
                  <a:pos x="40" y="35"/>
                </a:cxn>
                <a:cxn ang="0">
                  <a:pos x="141" y="35"/>
                </a:cxn>
                <a:cxn ang="0">
                  <a:pos x="81" y="66"/>
                </a:cxn>
                <a:cxn ang="0">
                  <a:pos x="161" y="77"/>
                </a:cxn>
                <a:cxn ang="0">
                  <a:pos x="121" y="98"/>
                </a:cxn>
                <a:cxn ang="0">
                  <a:pos x="202" y="108"/>
                </a:cxn>
                <a:cxn ang="0">
                  <a:pos x="161" y="130"/>
                </a:cxn>
                <a:cxn ang="0">
                  <a:pos x="222" y="140"/>
                </a:cxn>
                <a:cxn ang="0">
                  <a:pos x="202" y="161"/>
                </a:cxn>
                <a:cxn ang="0">
                  <a:pos x="242" y="182"/>
                </a:cxn>
                <a:cxn ang="0">
                  <a:pos x="242" y="203"/>
                </a:cxn>
                <a:cxn ang="0">
                  <a:pos x="282" y="235"/>
                </a:cxn>
                <a:cxn ang="0">
                  <a:pos x="262" y="266"/>
                </a:cxn>
                <a:cxn ang="0">
                  <a:pos x="302" y="287"/>
                </a:cxn>
                <a:cxn ang="0">
                  <a:pos x="282" y="318"/>
                </a:cxn>
                <a:cxn ang="0">
                  <a:pos x="302" y="350"/>
                </a:cxn>
                <a:cxn ang="0">
                  <a:pos x="282" y="371"/>
                </a:cxn>
                <a:cxn ang="0">
                  <a:pos x="323" y="402"/>
                </a:cxn>
                <a:cxn ang="0">
                  <a:pos x="302" y="434"/>
                </a:cxn>
                <a:cxn ang="0">
                  <a:pos x="323" y="476"/>
                </a:cxn>
                <a:cxn ang="0">
                  <a:pos x="302" y="487"/>
                </a:cxn>
                <a:cxn ang="0">
                  <a:pos x="323" y="518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46" name="Freeform 578"/>
            <p:cNvSpPr/>
            <p:nvPr/>
          </p:nvSpPr>
          <p:spPr>
            <a:xfrm>
              <a:off x="4182" y="859"/>
              <a:ext cx="490" cy="345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9"/>
                </a:cxn>
                <a:cxn ang="0">
                  <a:pos x="152" y="2"/>
                </a:cxn>
                <a:cxn ang="0">
                  <a:pos x="61" y="23"/>
                </a:cxn>
                <a:cxn ang="0">
                  <a:pos x="212" y="23"/>
                </a:cxn>
                <a:cxn ang="0">
                  <a:pos x="121" y="44"/>
                </a:cxn>
                <a:cxn ang="0">
                  <a:pos x="242" y="51"/>
                </a:cxn>
                <a:cxn ang="0">
                  <a:pos x="182" y="65"/>
                </a:cxn>
                <a:cxn ang="0">
                  <a:pos x="303" y="72"/>
                </a:cxn>
                <a:cxn ang="0">
                  <a:pos x="242" y="86"/>
                </a:cxn>
                <a:cxn ang="0">
                  <a:pos x="333" y="93"/>
                </a:cxn>
                <a:cxn ang="0">
                  <a:pos x="303" y="107"/>
                </a:cxn>
                <a:cxn ang="0">
                  <a:pos x="364" y="121"/>
                </a:cxn>
                <a:cxn ang="0">
                  <a:pos x="364" y="135"/>
                </a:cxn>
                <a:cxn ang="0">
                  <a:pos x="424" y="156"/>
                </a:cxn>
                <a:cxn ang="0">
                  <a:pos x="394" y="177"/>
                </a:cxn>
                <a:cxn ang="0">
                  <a:pos x="455" y="191"/>
                </a:cxn>
                <a:cxn ang="0">
                  <a:pos x="424" y="212"/>
                </a:cxn>
                <a:cxn ang="0">
                  <a:pos x="455" y="233"/>
                </a:cxn>
                <a:cxn ang="0">
                  <a:pos x="424" y="247"/>
                </a:cxn>
                <a:cxn ang="0">
                  <a:pos x="485" y="268"/>
                </a:cxn>
                <a:cxn ang="0">
                  <a:pos x="455" y="289"/>
                </a:cxn>
                <a:cxn ang="0">
                  <a:pos x="485" y="317"/>
                </a:cxn>
                <a:cxn ang="0">
                  <a:pos x="455" y="324"/>
                </a:cxn>
                <a:cxn ang="0">
                  <a:pos x="485" y="345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47" name="Freeform 579"/>
            <p:cNvSpPr/>
            <p:nvPr/>
          </p:nvSpPr>
          <p:spPr>
            <a:xfrm>
              <a:off x="4200" y="493"/>
              <a:ext cx="214" cy="463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13"/>
                </a:cxn>
                <a:cxn ang="0">
                  <a:pos x="66" y="3"/>
                </a:cxn>
                <a:cxn ang="0">
                  <a:pos x="26" y="31"/>
                </a:cxn>
                <a:cxn ang="0">
                  <a:pos x="93" y="31"/>
                </a:cxn>
                <a:cxn ang="0">
                  <a:pos x="53" y="59"/>
                </a:cxn>
                <a:cxn ang="0">
                  <a:pos x="106" y="69"/>
                </a:cxn>
                <a:cxn ang="0">
                  <a:pos x="79" y="88"/>
                </a:cxn>
                <a:cxn ang="0">
                  <a:pos x="132" y="97"/>
                </a:cxn>
                <a:cxn ang="0">
                  <a:pos x="106" y="116"/>
                </a:cxn>
                <a:cxn ang="0">
                  <a:pos x="146" y="125"/>
                </a:cxn>
                <a:cxn ang="0">
                  <a:pos x="132" y="144"/>
                </a:cxn>
                <a:cxn ang="0">
                  <a:pos x="159" y="163"/>
                </a:cxn>
                <a:cxn ang="0">
                  <a:pos x="159" y="181"/>
                </a:cxn>
                <a:cxn ang="0">
                  <a:pos x="185" y="210"/>
                </a:cxn>
                <a:cxn ang="0">
                  <a:pos x="172" y="238"/>
                </a:cxn>
                <a:cxn ang="0">
                  <a:pos x="199" y="257"/>
                </a:cxn>
                <a:cxn ang="0">
                  <a:pos x="185" y="285"/>
                </a:cxn>
                <a:cxn ang="0">
                  <a:pos x="199" y="313"/>
                </a:cxn>
                <a:cxn ang="0">
                  <a:pos x="185" y="332"/>
                </a:cxn>
                <a:cxn ang="0">
                  <a:pos x="212" y="360"/>
                </a:cxn>
                <a:cxn ang="0">
                  <a:pos x="199" y="388"/>
                </a:cxn>
                <a:cxn ang="0">
                  <a:pos x="212" y="425"/>
                </a:cxn>
                <a:cxn ang="0">
                  <a:pos x="199" y="435"/>
                </a:cxn>
                <a:cxn ang="0">
                  <a:pos x="212" y="463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48" name="Freeform 580"/>
            <p:cNvSpPr/>
            <p:nvPr/>
          </p:nvSpPr>
          <p:spPr>
            <a:xfrm rot="-1346631">
              <a:off x="3988" y="878"/>
              <a:ext cx="144" cy="271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5" y="2"/>
                </a:cxn>
                <a:cxn ang="0">
                  <a:pos x="18" y="18"/>
                </a:cxn>
                <a:cxn ang="0">
                  <a:pos x="62" y="18"/>
                </a:cxn>
                <a:cxn ang="0">
                  <a:pos x="36" y="35"/>
                </a:cxn>
                <a:cxn ang="0">
                  <a:pos x="71" y="40"/>
                </a:cxn>
                <a:cxn ang="0">
                  <a:pos x="53" y="51"/>
                </a:cxn>
                <a:cxn ang="0">
                  <a:pos x="89" y="57"/>
                </a:cxn>
                <a:cxn ang="0">
                  <a:pos x="71" y="68"/>
                </a:cxn>
                <a:cxn ang="0">
                  <a:pos x="98" y="73"/>
                </a:cxn>
                <a:cxn ang="0">
                  <a:pos x="89" y="84"/>
                </a:cxn>
                <a:cxn ang="0">
                  <a:pos x="107" y="95"/>
                </a:cxn>
                <a:cxn ang="0">
                  <a:pos x="107" y="106"/>
                </a:cxn>
                <a:cxn ang="0">
                  <a:pos x="125" y="123"/>
                </a:cxn>
                <a:cxn ang="0">
                  <a:pos x="116" y="139"/>
                </a:cxn>
                <a:cxn ang="0">
                  <a:pos x="134" y="150"/>
                </a:cxn>
                <a:cxn ang="0">
                  <a:pos x="125" y="167"/>
                </a:cxn>
                <a:cxn ang="0">
                  <a:pos x="134" y="183"/>
                </a:cxn>
                <a:cxn ang="0">
                  <a:pos x="125" y="194"/>
                </a:cxn>
                <a:cxn ang="0">
                  <a:pos x="143" y="211"/>
                </a:cxn>
                <a:cxn ang="0">
                  <a:pos x="134" y="227"/>
                </a:cxn>
                <a:cxn ang="0">
                  <a:pos x="143" y="249"/>
                </a:cxn>
                <a:cxn ang="0">
                  <a:pos x="134" y="255"/>
                </a:cxn>
                <a:cxn ang="0">
                  <a:pos x="143" y="271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49" name="Freeform 581"/>
            <p:cNvSpPr/>
            <p:nvPr/>
          </p:nvSpPr>
          <p:spPr>
            <a:xfrm rot="1346631" flipH="1">
              <a:off x="3479" y="870"/>
              <a:ext cx="142" cy="272"/>
            </a:xfrm>
            <a:custGeom>
              <a:avLst/>
              <a:gdLst>
                <a:gd name="txL" fmla="*/ 0 w 776"/>
                <a:gd name="txT" fmla="*/ 0 h 2368"/>
                <a:gd name="txR" fmla="*/ 776 w 776"/>
                <a:gd name="txB" fmla="*/ 2368 h 2368"/>
              </a:gdLst>
              <a:ahLst/>
              <a:cxnLst>
                <a:cxn ang="0">
                  <a:pos x="0" y="7"/>
                </a:cxn>
                <a:cxn ang="0">
                  <a:pos x="44" y="2"/>
                </a:cxn>
                <a:cxn ang="0">
                  <a:pos x="18" y="18"/>
                </a:cxn>
                <a:cxn ang="0">
                  <a:pos x="61" y="18"/>
                </a:cxn>
                <a:cxn ang="0">
                  <a:pos x="35" y="35"/>
                </a:cxn>
                <a:cxn ang="0">
                  <a:pos x="70" y="40"/>
                </a:cxn>
                <a:cxn ang="0">
                  <a:pos x="53" y="51"/>
                </a:cxn>
                <a:cxn ang="0">
                  <a:pos x="88" y="57"/>
                </a:cxn>
                <a:cxn ang="0">
                  <a:pos x="70" y="68"/>
                </a:cxn>
                <a:cxn ang="0">
                  <a:pos x="97" y="74"/>
                </a:cxn>
                <a:cxn ang="0">
                  <a:pos x="88" y="85"/>
                </a:cxn>
                <a:cxn ang="0">
                  <a:pos x="105" y="96"/>
                </a:cxn>
                <a:cxn ang="0">
                  <a:pos x="105" y="107"/>
                </a:cxn>
                <a:cxn ang="0">
                  <a:pos x="123" y="123"/>
                </a:cxn>
                <a:cxn ang="0">
                  <a:pos x="114" y="140"/>
                </a:cxn>
                <a:cxn ang="0">
                  <a:pos x="132" y="151"/>
                </a:cxn>
                <a:cxn ang="0">
                  <a:pos x="123" y="167"/>
                </a:cxn>
                <a:cxn ang="0">
                  <a:pos x="132" y="184"/>
                </a:cxn>
                <a:cxn ang="0">
                  <a:pos x="123" y="195"/>
                </a:cxn>
                <a:cxn ang="0">
                  <a:pos x="141" y="211"/>
                </a:cxn>
                <a:cxn ang="0">
                  <a:pos x="132" y="228"/>
                </a:cxn>
                <a:cxn ang="0">
                  <a:pos x="141" y="250"/>
                </a:cxn>
                <a:cxn ang="0">
                  <a:pos x="132" y="255"/>
                </a:cxn>
                <a:cxn ang="0">
                  <a:pos x="141" y="272"/>
                </a:cxn>
              </a:cxnLst>
              <a:rect l="txL" t="txT" r="txR" b="tx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30758" name="WordArt 583"/>
          <p:cNvSpPr>
            <a:spLocks noTextEdit="1"/>
          </p:cNvSpPr>
          <p:nvPr/>
        </p:nvSpPr>
        <p:spPr>
          <a:xfrm>
            <a:off x="2286000" y="1371600"/>
            <a:ext cx="4038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4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Hoạt động 4: Trang trí cây đào</a:t>
            </a:r>
            <a:endParaRPr lang="en-US" sz="4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8651" name="cay dao.wma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34400" y="617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377" fill="hold"/>
                                        <p:tgtEl>
                                          <p:spTgt spid="88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8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65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4099" name="Picture 4" descr="tet2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4763433">
            <a:off x="877888" y="1636713"/>
            <a:ext cx="4598987" cy="3306762"/>
          </a:xfrm>
        </p:spPr>
      </p:pic>
      <p:pic>
        <p:nvPicPr>
          <p:cNvPr id="4100" name="Picture 5" descr="tet2"/>
          <p:cNvPicPr>
            <a:picLocks noChangeAspect="1"/>
          </p:cNvPicPr>
          <p:nvPr/>
        </p:nvPicPr>
        <p:blipFill>
          <a:blip r:embed="rId1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</a:blip>
          <a:stretch>
            <a:fillRect/>
          </a:stretch>
        </p:blipFill>
        <p:spPr>
          <a:xfrm rot="263409">
            <a:off x="0" y="3733800"/>
            <a:ext cx="3379788" cy="2430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6" descr="small_1202181063_n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0" descr="dovefacelef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518139">
            <a:off x="228600" y="0"/>
            <a:ext cx="1752600" cy="1293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6" name="Group 23"/>
          <p:cNvGrpSpPr/>
          <p:nvPr/>
        </p:nvGrpSpPr>
        <p:grpSpPr>
          <a:xfrm>
            <a:off x="0" y="-90487"/>
            <a:ext cx="9144000" cy="6948487"/>
            <a:chOff x="0" y="-19"/>
            <a:chExt cx="5760" cy="4377"/>
          </a:xfrm>
        </p:grpSpPr>
        <p:pic>
          <p:nvPicPr>
            <p:cNvPr id="31752" name="Picture 24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3" name="Picture 25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4" name="Picture 26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5" name="Picture 27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1747" name="Picture 18" descr="3d butterfl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701955">
            <a:off x="7226300" y="5768975"/>
            <a:ext cx="973138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18" descr="3d butterfl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0647">
            <a:off x="419100" y="5713413"/>
            <a:ext cx="973138" cy="55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533400" y="914400"/>
            <a:ext cx="8305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GIỜ HỌC</a:t>
            </a:r>
            <a:r>
              <a:rPr kumimoji="0" lang="vi-VN" sz="40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ĐẾN ĐÂY KẾT THÚC</a:t>
            </a:r>
            <a:endParaRPr kumimoji="0" lang="en-US" sz="40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15" name="ChuBoDoi-HoangHa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5943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1" name="WordArt 2"/>
          <p:cNvSpPr>
            <a:spLocks noTextEdit="1"/>
          </p:cNvSpPr>
          <p:nvPr/>
        </p:nvSpPr>
        <p:spPr>
          <a:xfrm>
            <a:off x="609600" y="2895600"/>
            <a:ext cx="77724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2400">
                <a:solidFill>
                  <a:srgbClr val="00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 QUÝ CÔ GIÁO MẠNH KHỎE</a:t>
            </a:r>
            <a:endParaRPr lang="en-US" sz="2400"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2400">
                <a:solidFill>
                  <a:srgbClr val="00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CÁC CHÁU CHĂM NGOAN HỌC GIỎI!</a:t>
            </a:r>
            <a:endParaRPr lang="en-US" sz="2400"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42" name="Picture 6" descr="Man2NNN-1"/>
          <p:cNvPicPr>
            <a:picLocks noChangeAspect="1"/>
          </p:cNvPicPr>
          <p:nvPr/>
        </p:nvPicPr>
        <p:blipFill>
          <a:blip r:embed="rId1">
            <a:lum bright="23999"/>
          </a:blip>
          <a:stretch>
            <a:fillRect/>
          </a:stretch>
        </p:blipFill>
        <p:spPr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8" descr="dovefacelef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518139">
            <a:off x="6705600" y="457200"/>
            <a:ext cx="1752600" cy="1293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ban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4343400"/>
            <a:ext cx="2286000" cy="141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90572">
            <a:off x="3178175" y="2308225"/>
            <a:ext cx="2514600" cy="155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33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1371600"/>
            <a:ext cx="2057400" cy="1271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713641">
            <a:off x="-228600" y="2743200"/>
            <a:ext cx="18288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925356">
            <a:off x="1858963" y="758825"/>
            <a:ext cx="1524000" cy="941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1000"/>
            <a:ext cx="12954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37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4710">
            <a:off x="2209800" y="2362200"/>
            <a:ext cx="1371600" cy="847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883629">
            <a:off x="0" y="6010275"/>
            <a:ext cx="1371600" cy="847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39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3886200"/>
            <a:ext cx="3352800" cy="2073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3" descr="dovefacele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18139">
            <a:off x="838200" y="0"/>
            <a:ext cx="1752600" cy="1293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dovefacele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18139">
            <a:off x="7620000" y="304800"/>
            <a:ext cx="1524000" cy="1125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15" descr="sun14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0"/>
            <a:ext cx="1219200" cy="1057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7171" name="Picture 3" descr="vuon Hoa_Dao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64350"/>
          </a:xfrm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0" y="1676400"/>
            <a:ext cx="3579813" cy="4525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2743200" y="-228600"/>
            <a:ext cx="6781800" cy="708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553200" y="4495800"/>
            <a:ext cx="11874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562600" y="3124200"/>
            <a:ext cx="11874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4600575" y="4743450"/>
            <a:ext cx="1039813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549243">
            <a:off x="4081463" y="3762375"/>
            <a:ext cx="965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467600" y="3581400"/>
            <a:ext cx="890588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510213" y="1897063"/>
            <a:ext cx="668337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2068734">
            <a:off x="4343400" y="2438400"/>
            <a:ext cx="965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858000" y="2362200"/>
            <a:ext cx="668338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791200" y="6858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1524000" y="34290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Pictur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1555750" y="4237038"/>
            <a:ext cx="741363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Pictur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1398918">
            <a:off x="2514600" y="38100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Picture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755636">
            <a:off x="514350" y="4114800"/>
            <a:ext cx="5492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7" name="Picture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3263878">
            <a:off x="1981200" y="2436813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8" name="Picture 2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14375" y="329565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9" name="Picture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2590800" y="48768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0" name="Picture 2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762000" y="4800600"/>
            <a:ext cx="6667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1" name="Picture 2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1323975" y="207645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2" name="Picture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2231675">
            <a:off x="3581400" y="46482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3" name="Picture 2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4738688" y="1381125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4" name="Picture 2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115175" y="116205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307" name="Picture 27" descr="sun14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4287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6" name="Picture 28" descr="3d bird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57400" y="304800"/>
            <a:ext cx="1066800" cy="51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7" name="Text Box 29"/>
          <p:cNvSpPr txBox="1"/>
          <p:nvPr/>
        </p:nvSpPr>
        <p:spPr>
          <a:xfrm>
            <a:off x="2041525" y="60563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7198" name="Picture 3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4361790">
            <a:off x="6045200" y="4641850"/>
            <a:ext cx="685800" cy="55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9" name="Picture 3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4361790">
            <a:off x="7081838" y="3643313"/>
            <a:ext cx="457200" cy="37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0" name="Picture 3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2267080">
            <a:off x="5902325" y="27082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1" name="Picture 3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2267080">
            <a:off x="5181600" y="40386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2" name="Picture 34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8194675" y="5140325"/>
            <a:ext cx="373063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3" name="Picture 3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1446039">
            <a:off x="4327525" y="4875213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4" name="Picture 3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673177">
            <a:off x="3567113" y="3489325"/>
            <a:ext cx="304800" cy="24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5" name="Picture 3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673177">
            <a:off x="3352800" y="4038600"/>
            <a:ext cx="304800" cy="24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6" name="Picture 3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1268253">
            <a:off x="1295400" y="4648200"/>
            <a:ext cx="457200" cy="37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7" name="Picture 39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673177">
            <a:off x="1371600" y="4038600"/>
            <a:ext cx="304800" cy="24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8" name="Picture 4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4361790">
            <a:off x="2319338" y="47656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09" name="WordArt 41"/>
          <p:cNvSpPr>
            <a:spLocks noTextEdit="1"/>
          </p:cNvSpPr>
          <p:nvPr/>
        </p:nvSpPr>
        <p:spPr>
          <a:xfrm>
            <a:off x="1981200" y="5410200"/>
            <a:ext cx="3657600" cy="1447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Cây  đào 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8195" name="Picture 3" descr="vuon Hoa_Dao"/>
          <p:cNvPicPr>
            <a:picLocks noChangeAspect="1"/>
          </p:cNvPicPr>
          <p:nvPr>
            <p:ph idx="1"/>
          </p:nvPr>
        </p:nvPicPr>
        <p:blipFill>
          <a:blip r:embed="rId1">
            <a:lum bright="-6000"/>
          </a:blip>
          <a:srcRect/>
          <a:stretch>
            <a:fillRect/>
          </a:stretch>
        </p:blipFill>
        <p:spPr>
          <a:xfrm>
            <a:off x="0" y="0"/>
            <a:ext cx="9144000" cy="6864350"/>
          </a:xfrm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0" y="1676400"/>
            <a:ext cx="3579813" cy="4525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tretch>
            <a:fillRect/>
          </a:stretch>
        </p:blipFill>
        <p:spPr>
          <a:xfrm>
            <a:off x="2743200" y="-228600"/>
            <a:ext cx="6781800" cy="708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553200" y="4495800"/>
            <a:ext cx="11874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3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715000" y="3429000"/>
            <a:ext cx="890588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4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133166">
            <a:off x="4600575" y="4743450"/>
            <a:ext cx="1039813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549243">
            <a:off x="4081463" y="3762375"/>
            <a:ext cx="965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467600" y="3581400"/>
            <a:ext cx="890588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510213" y="1897063"/>
            <a:ext cx="668337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2068734">
            <a:off x="4343400" y="2438400"/>
            <a:ext cx="965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9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133166">
            <a:off x="6858000" y="2362200"/>
            <a:ext cx="668338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5791200" y="6858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1524000" y="34290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92" name="Pictur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133166">
            <a:off x="1555750" y="4237038"/>
            <a:ext cx="741363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1398918">
            <a:off x="2514600" y="38100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0" name="Picture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755636">
            <a:off x="514350" y="4114800"/>
            <a:ext cx="5492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1" name="Picture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3263878">
            <a:off x="1981200" y="2436813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2" name="Picture 2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14375" y="329565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3" name="Picture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2590800" y="48768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4" name="Picture 2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762000" y="4800600"/>
            <a:ext cx="6667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5" name="Picture 2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1323975" y="207645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400" name="Picture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231675">
            <a:off x="3581400" y="46482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7" name="Picture 2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4738688" y="1381125"/>
            <a:ext cx="444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8" name="Picture 2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7115175" y="116205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403" name="Picture 27" descr="sun14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4287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404" name="Picture 28" descr="3d bird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5600" y="228600"/>
            <a:ext cx="1066800" cy="51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21" name="Text Box 29"/>
          <p:cNvSpPr txBox="1"/>
          <p:nvPr/>
        </p:nvSpPr>
        <p:spPr>
          <a:xfrm>
            <a:off x="2041525" y="60563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01406" name="Picture 3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4361790">
            <a:off x="6045200" y="4641850"/>
            <a:ext cx="685800" cy="55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3" name="Picture 3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4361790">
            <a:off x="6967538" y="36226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408" name="Picture 3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2267080">
            <a:off x="5902325" y="27082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5" name="Picture 3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2267080">
            <a:off x="5181600" y="4038600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6" name="Picture 34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8229600" y="5029200"/>
            <a:ext cx="373063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7" name="Picture 3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1446039">
            <a:off x="4327525" y="4875213"/>
            <a:ext cx="381000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8" name="Picture 3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673177">
            <a:off x="3567113" y="3489325"/>
            <a:ext cx="304800" cy="24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9" name="Picture 3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673177">
            <a:off x="3352800" y="4038600"/>
            <a:ext cx="304800" cy="24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0" name="Picture 3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1268253">
            <a:off x="1295400" y="4648200"/>
            <a:ext cx="457200" cy="37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1" name="Picture 39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673177">
            <a:off x="1371600" y="4038600"/>
            <a:ext cx="304800" cy="24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2" name="Picture 4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 rot="4361790">
            <a:off x="2319338" y="4765675"/>
            <a:ext cx="457200" cy="37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33" name="WordArt 41"/>
          <p:cNvSpPr>
            <a:spLocks noTextEdit="1"/>
          </p:cNvSpPr>
          <p:nvPr/>
        </p:nvSpPr>
        <p:spPr>
          <a:xfrm>
            <a:off x="1981200" y="5410200"/>
            <a:ext cx="3657600" cy="1447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Hoa đào 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1418" name="Picture 4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>
          <a:xfrm>
            <a:off x="1219200" y="609600"/>
            <a:ext cx="3505200" cy="1479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419" name="Text Box 43"/>
          <p:cNvSpPr txBox="1"/>
          <p:nvPr/>
        </p:nvSpPr>
        <p:spPr>
          <a:xfrm>
            <a:off x="1981200" y="914400"/>
            <a:ext cx="1695450" cy="9159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b="1" dirty="0">
                <a:solidFill>
                  <a:srgbClr val="006600"/>
                </a:solidFill>
                <a:latin typeface="Arial" panose="020B0604020202020204" pitchFamily="34" charset="0"/>
              </a:rPr>
              <a:t>Các con thấy</a:t>
            </a:r>
            <a:endParaRPr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006600"/>
                </a:solidFill>
                <a:latin typeface="Arial" panose="020B0604020202020204" pitchFamily="34" charset="0"/>
              </a:rPr>
              <a:t> hoa đào như </a:t>
            </a:r>
            <a:endParaRPr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006600"/>
                </a:solidFill>
                <a:latin typeface="Arial" panose="020B0604020202020204" pitchFamily="34" charset="0"/>
              </a:rPr>
              <a:t>thế nào</a:t>
            </a:r>
            <a:r>
              <a:rPr sz="1600" b="1" dirty="0">
                <a:latin typeface="Arial" panose="020B0604020202020204" pitchFamily="34" charset="0"/>
              </a:rPr>
              <a:t> ?</a:t>
            </a:r>
            <a:endParaRPr sz="1600" b="1" dirty="0">
              <a:latin typeface="Arial" panose="020B0604020202020204" pitchFamily="34" charset="0"/>
            </a:endParaRPr>
          </a:p>
        </p:txBody>
      </p:sp>
      <p:pic>
        <p:nvPicPr>
          <p:cNvPr id="101420" name="Picture 4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6477000" y="4419600"/>
            <a:ext cx="1484313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7" name="Picture 4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2390775" y="3219450"/>
            <a:ext cx="3714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8" name="Picture 4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3810000" y="31242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9" name="Picture 4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 rot="-1133166">
            <a:off x="8305800" y="2514600"/>
            <a:ext cx="519113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424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133166">
            <a:off x="5410200" y="3048000"/>
            <a:ext cx="1484313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8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31214E-7 L -0.19167 0.00717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101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1013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5" descr="vuon Hoa_Dao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0" y="-4762"/>
            <a:ext cx="9144000" cy="686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-381000" y="500063"/>
            <a:ext cx="7162800" cy="635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7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8750" cy="123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WordArt 10"/>
          <p:cNvSpPr>
            <a:spLocks noTextEdit="1"/>
          </p:cNvSpPr>
          <p:nvPr/>
        </p:nvSpPr>
        <p:spPr>
          <a:xfrm>
            <a:off x="1219200" y="990600"/>
            <a:ext cx="5943600" cy="3733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p>
            <a:pPr algn="ctr" eaLnBrk="0" hangingPunct="0"/>
            <a:r>
              <a:rPr lang="en-US" sz="6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Cây đào</a:t>
            </a:r>
            <a:endParaRPr lang="en-US" sz="6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222" name="Picture 11" descr="FLOWER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500" y="4114800"/>
            <a:ext cx="6985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WordArt 12"/>
          <p:cNvSpPr>
            <a:spLocks noTextEdit="1"/>
          </p:cNvSpPr>
          <p:nvPr/>
        </p:nvSpPr>
        <p:spPr>
          <a:xfrm>
            <a:off x="4343400" y="5334000"/>
            <a:ext cx="3581400" cy="11350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Tác giả:</a:t>
            </a:r>
            <a:endParaRPr 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Trần Thị Ngọc Trâm</a:t>
            </a:r>
            <a:endParaRPr 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4" name="Picture 13" descr="FLOWERS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7400"/>
            <a:ext cx="725488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7" name="AutoShape 15"/>
          <p:cNvSpPr/>
          <p:nvPr/>
        </p:nvSpPr>
        <p:spPr>
          <a:xfrm>
            <a:off x="3048000" y="0"/>
            <a:ext cx="6096000" cy="2133600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32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9226" name="WordArt 17"/>
          <p:cNvSpPr>
            <a:spLocks noTextEdit="1"/>
          </p:cNvSpPr>
          <p:nvPr/>
        </p:nvSpPr>
        <p:spPr>
          <a:xfrm>
            <a:off x="3810000" y="381000"/>
            <a:ext cx="380047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2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*Hoạt động 2</a:t>
            </a:r>
            <a:endParaRPr lang="en-US" sz="28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0" hangingPunct="0"/>
            <a:r>
              <a:rPr lang="en-US" sz="2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Làm quen với bài thơ </a:t>
            </a:r>
            <a:endParaRPr lang="en-US" sz="28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0" hangingPunct="0"/>
            <a:r>
              <a:rPr lang="en-US" sz="2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28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227" name="Picture 18" descr="3d butterfl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485422">
            <a:off x="1219200" y="4191000"/>
            <a:ext cx="1066800" cy="62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2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animBg="1" build="allAtOnce"/>
      <p:bldP spid="13327" grpId="1" animBg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11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5562600"/>
            <a:ext cx="503238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9" descr="20140109162125-hoadao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228600"/>
            <a:ext cx="1428750" cy="1238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0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WPS Presentation</Application>
  <PresentationFormat>On-screen Show</PresentationFormat>
  <Paragraphs>151</Paragraphs>
  <Slides>30</Slides>
  <Notes>27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Arial</vt:lpstr>
      <vt:lpstr>SimSun</vt:lpstr>
      <vt:lpstr>Wingdings</vt:lpstr>
      <vt:lpstr>Times New Roman</vt:lpstr>
      <vt:lpstr>VNI-Times</vt:lpstr>
      <vt:lpstr>Microsoft YaHei</vt:lpstr>
      <vt:lpstr>Arial Unicode MS</vt:lpstr>
      <vt:lpstr>Arial</vt:lpstr>
      <vt:lpstr>Times New Roman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NIIT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Techsi.vn</cp:lastModifiedBy>
  <cp:revision>3</cp:revision>
  <dcterms:created xsi:type="dcterms:W3CDTF">2008-12-26T20:12:00Z</dcterms:created>
  <dcterms:modified xsi:type="dcterms:W3CDTF">2024-02-21T04:28:53Z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94A05A8BD24945529BD476C60DE27625_12</vt:lpwstr>
  </property>
  <property fmtid="{D5CDD505-2E9C-101B-9397-08002B2CF9AE}" pid="3" name="KSOProductBuildVer">
    <vt:lpwstr>1033-12.2.0.13431</vt:lpwstr>
  </property>
</Properties>
</file>