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792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microsoft.com/office/2007/relationships/media" Target="../media/audio4.wav"/><Relationship Id="rId3" Type="http://schemas.openxmlformats.org/officeDocument/2006/relationships/audio" Target="../media/audio4.wav"/><Relationship Id="rId2" Type="http://schemas.openxmlformats.org/officeDocument/2006/relationships/image" Target="../media/image22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microsoft.com/office/2007/relationships/media" Target="../media/audio5.wav"/><Relationship Id="rId3" Type="http://schemas.openxmlformats.org/officeDocument/2006/relationships/audio" Target="../media/audio5.wav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microsoft.com/office/2007/relationships/media" Target="../media/audio6.wav"/><Relationship Id="rId3" Type="http://schemas.openxmlformats.org/officeDocument/2006/relationships/audio" Target="../media/audio6.wav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microsoft.com/office/2007/relationships/media" Target="../media/audio7.wav"/><Relationship Id="rId3" Type="http://schemas.openxmlformats.org/officeDocument/2006/relationships/audio" Target="../media/audio7.wav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19.png"/><Relationship Id="rId7" Type="http://schemas.microsoft.com/office/2007/relationships/media" Target="../media/audio8.wav"/><Relationship Id="rId6" Type="http://schemas.openxmlformats.org/officeDocument/2006/relationships/audio" Target="../media/audio8.wav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microsoft.com/office/2007/relationships/media" Target="../media/audio9.wav"/><Relationship Id="rId2" Type="http://schemas.openxmlformats.org/officeDocument/2006/relationships/audio" Target="../media/audio9.wav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2.wav"/><Relationship Id="rId8" Type="http://schemas.openxmlformats.org/officeDocument/2006/relationships/audio" Target="../media/audio11.wav"/><Relationship Id="rId7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microsoft.com/office/2007/relationships/media" Target="../media/audio10.wav"/><Relationship Id="rId4" Type="http://schemas.openxmlformats.org/officeDocument/2006/relationships/audio" Target="../media/audio10.wav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4.wav"/><Relationship Id="rId8" Type="http://schemas.openxmlformats.org/officeDocument/2006/relationships/tags" Target="../tags/tag10.xml"/><Relationship Id="rId7" Type="http://schemas.openxmlformats.org/officeDocument/2006/relationships/image" Target="../media/image30.png"/><Relationship Id="rId6" Type="http://schemas.microsoft.com/office/2007/relationships/media" Target="../media/audio13.wav"/><Relationship Id="rId5" Type="http://schemas.openxmlformats.org/officeDocument/2006/relationships/audio" Target="../media/audio13.wav"/><Relationship Id="rId4" Type="http://schemas.openxmlformats.org/officeDocument/2006/relationships/image" Target="../media/image29.jpe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4.wav"/><Relationship Id="rId3" Type="http://schemas.openxmlformats.org/officeDocument/2006/relationships/image" Target="../media/image29.jpeg"/><Relationship Id="rId2" Type="http://schemas.openxmlformats.org/officeDocument/2006/relationships/image" Target="../media/image3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4.wav"/><Relationship Id="rId3" Type="http://schemas.openxmlformats.org/officeDocument/2006/relationships/image" Target="../media/image29.jpeg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4.wav"/><Relationship Id="rId3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8.jpe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71600" y="1981200"/>
            <a:ext cx="8436610" cy="290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BÁNH   CHƯNG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endParaRPr lang="en-US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thị huệ - Nguyễn lan hương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3"/>
          <p:cNvSpPr txBox="1"/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14800"/>
            <a:ext cx="1908810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0" y="4114800"/>
            <a:ext cx="1988820" cy="181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2"/>
    </mc:Choice>
    <mc:Fallback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5"/>
    </mc:Choice>
    <mc:Fallback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5"/>
    </mc:Choice>
    <mc:Fallback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5"/>
    </mc:Choice>
    <mc:Fallback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02"/>
    </mc:Choice>
    <mc:Fallback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3"/>
    </mc:Choice>
    <mc:Fallback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87"/>
    </mc:Choice>
    <mc:Fallback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2"/>
    </mc:Choice>
    <mc:Fallback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>
            <a:fillRect/>
          </a:stretch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>
            <a:fillRect/>
          </a:stretch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/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/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/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/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>
            <a:fillRect/>
          </a:stretch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HÔM NAY 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/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/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62351" y="175266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/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/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/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/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9" grpId="0" bldLvl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>
            <a:fillRect/>
          </a:stretch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>
            <a:fillRect/>
          </a:stretch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>
            <a:fillRect/>
          </a:stretch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>
            <a:fillRect/>
          </a:stretch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0"/>
    </mc:Choice>
    <mc:Fallback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6"/>
    </mc:Choice>
    <mc:Fallback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5"/>
    </mc:Choice>
    <mc:Fallback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TIMING" val="|1.2"/>
</p:tagLst>
</file>

<file path=ppt/tags/tag10.xml><?xml version="1.0" encoding="utf-8"?>
<p:tagLst xmlns:p="http://schemas.openxmlformats.org/presentationml/2006/main">
  <p:tag name="TIMING" val="|2.4|4.9"/>
</p:tagLst>
</file>

<file path=ppt/tags/tag2.xml><?xml version="1.0" encoding="utf-8"?>
<p:tagLst xmlns:p="http://schemas.openxmlformats.org/presentationml/2006/main">
  <p:tag name="TIMING" val="|0.7"/>
</p:tagLst>
</file>

<file path=ppt/tags/tag3.xml><?xml version="1.0" encoding="utf-8"?>
<p:tagLst xmlns:p="http://schemas.openxmlformats.org/presentationml/2006/main">
  <p:tag name="TIMING" val="|0.8"/>
</p:tagLst>
</file>

<file path=ppt/tags/tag4.xml><?xml version="1.0" encoding="utf-8"?>
<p:tagLst xmlns:p="http://schemas.openxmlformats.org/presentationml/2006/main">
  <p:tag name="TIMING" val="|0.7"/>
</p:tagLst>
</file>

<file path=ppt/tags/tag5.xml><?xml version="1.0" encoding="utf-8"?>
<p:tagLst xmlns:p="http://schemas.openxmlformats.org/presentationml/2006/main">
  <p:tag name="TIMING" val="|0.7"/>
</p:tagLst>
</file>

<file path=ppt/tags/tag6.xml><?xml version="1.0" encoding="utf-8"?>
<p:tagLst xmlns:p="http://schemas.openxmlformats.org/presentationml/2006/main">
  <p:tag name="TIMING" val="|0.7"/>
</p:tagLst>
</file>

<file path=ppt/tags/tag7.xml><?xml version="1.0" encoding="utf-8"?>
<p:tagLst xmlns:p="http://schemas.openxmlformats.org/presentationml/2006/main">
  <p:tag name="TIMING" val="|0.6"/>
</p:tagLst>
</file>

<file path=ppt/tags/tag8.xml><?xml version="1.0" encoding="utf-8"?>
<p:tagLst xmlns:p="http://schemas.openxmlformats.org/presentationml/2006/main">
  <p:tag name="TIMING" val="|0.7|9.7|2.4|3.4"/>
</p:tagLst>
</file>

<file path=ppt/tags/tag9.xml><?xml version="1.0" encoding="utf-8"?>
<p:tagLst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2421</Words>
  <Application>WPS Presentation</Application>
  <PresentationFormat>On-screen Show (4:3)</PresentationFormat>
  <Paragraphs>212</Paragraphs>
  <Slides>24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.VnAvant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15</cp:revision>
  <dcterms:created xsi:type="dcterms:W3CDTF">2021-11-13T12:47:00Z</dcterms:created>
  <dcterms:modified xsi:type="dcterms:W3CDTF">2024-02-02T09:38:21Z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85F68FD24AD84A74916D24E1B0092102_13</vt:lpwstr>
  </property>
  <property fmtid="{D5CDD505-2E9C-101B-9397-08002B2CF9AE}" pid="3" name="KSOProductBuildVer">
    <vt:lpwstr>1033-12.2.0.13431</vt:lpwstr>
  </property>
</Properties>
</file>