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9" r:id="rId5"/>
    <p:sldId id="260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4.mp3"/><Relationship Id="rId5" Type="http://schemas.openxmlformats.org/officeDocument/2006/relationships/audio" Target="../media/media4.mp3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85827"/>
            <a:ext cx="103632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endParaRPr lang="en-US" sz="4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MẦU ĐÈN ÔNG SAO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3-4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2024- 2025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LOGO_TRƯỜ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05" y="1371600"/>
            <a:ext cx="1087755" cy="1087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ĐỐ BẠN. TÁC GIẢ- HỒNG NGỌC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36" y="2570797"/>
            <a:ext cx="90493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Chiếc đèn ông sao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emQuaEmMoGapBacHo-PhuocHanh_pjmu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5257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6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9000"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6280" y="3878263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-28575"/>
            <a:ext cx="12039600" cy="6886575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524636" y="2878183"/>
            <a:ext cx="9143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4156" y="2286001"/>
            <a:ext cx="9143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91540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65952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165952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c dong dao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43840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</a:t>
            </a:r>
            <a:endParaRPr lang="en-US" sz="8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09063" y="37683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Presentation</Application>
  <PresentationFormat>Widescreen</PresentationFormat>
  <Paragraphs>34</Paragraphs>
  <Slides>6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a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Techsi.vn</dc:creator>
  <cp:lastModifiedBy>Minhthangpc.VN</cp:lastModifiedBy>
  <cp:revision>11</cp:revision>
  <dcterms:created xsi:type="dcterms:W3CDTF">2024-03-25T08:51:00Z</dcterms:created>
  <dcterms:modified xsi:type="dcterms:W3CDTF">2024-09-19T04:34:06Z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421A48B55F9742B9A1D96E3AED2E9D5A_12</vt:lpwstr>
  </property>
  <property fmtid="{D5CDD505-2E9C-101B-9397-08002B2CF9AE}" pid="3" name="KSOProductBuildVer">
    <vt:lpwstr>1033-12.2.0.18283</vt:lpwstr>
  </property>
</Properties>
</file>