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DACF"/>
    <a:srgbClr val="FBE7E0"/>
    <a:srgbClr val="FFFBF1"/>
    <a:srgbClr val="FDFFFE"/>
    <a:srgbClr val="F9B4C9"/>
    <a:srgbClr val="FED9E0"/>
    <a:srgbClr val="E74F80"/>
    <a:srgbClr val="8587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>
        <p:scale>
          <a:sx n="75" d="100"/>
          <a:sy n="75" d="100"/>
        </p:scale>
        <p:origin x="931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0527" y="894735"/>
            <a:ext cx="8851667" cy="4956934"/>
          </a:xfrm>
          <a:prstGeom prst="rect">
            <a:avLst/>
          </a:prstGeom>
        </p:spPr>
      </p:pic>
      <p:pic>
        <p:nvPicPr>
          <p:cNvPr id="9" name="Picture 8" descr="A logo with hands and a flower&#10;&#10;Description automatically generate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247" y="1006331"/>
            <a:ext cx="698552" cy="70768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795153" y="1825610"/>
            <a:ext cx="39918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TRƯỜNG MN GIANG BIÊN</a:t>
            </a:r>
            <a:endParaRPr lang="en-US" sz="16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085258" y="589935"/>
            <a:ext cx="5282329" cy="3739177"/>
            <a:chOff x="2085258" y="589935"/>
            <a:chExt cx="5282329" cy="373917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2085258" y="589935"/>
              <a:ext cx="5282329" cy="3739177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471307" y="908189"/>
              <a:ext cx="701101" cy="707197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172408" y="1138562"/>
              <a:ext cx="1615902" cy="476824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3172408" y="1207697"/>
              <a:ext cx="2430236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TRƯỜNG MN GIANG BIÊN</a:t>
              </a:r>
              <a:endPara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58457" y="1809644"/>
            <a:ext cx="4320914" cy="243861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-30552" y="0"/>
            <a:ext cx="12192000" cy="6858000"/>
            <a:chOff x="-30552" y="0"/>
            <a:chExt cx="12192000" cy="6858000"/>
          </a:xfrm>
        </p:grpSpPr>
        <p:grpSp>
          <p:nvGrpSpPr>
            <p:cNvPr id="5" name="Group 4"/>
            <p:cNvGrpSpPr/>
            <p:nvPr/>
          </p:nvGrpSpPr>
          <p:grpSpPr>
            <a:xfrm>
              <a:off x="-30552" y="0"/>
              <a:ext cx="12192000" cy="6858000"/>
              <a:chOff x="0" y="0"/>
              <a:chExt cx="12192000" cy="6858000"/>
            </a:xfrm>
          </p:grpSpPr>
          <p:pic>
            <p:nvPicPr>
              <p:cNvPr id="3" name="Picture 2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  <p:sp>
            <p:nvSpPr>
              <p:cNvPr id="4" name="Rectangle 3"/>
              <p:cNvSpPr/>
              <p:nvPr/>
            </p:nvSpPr>
            <p:spPr>
              <a:xfrm>
                <a:off x="2871019" y="314632"/>
                <a:ext cx="6921910" cy="884903"/>
              </a:xfrm>
              <a:prstGeom prst="rect">
                <a:avLst/>
              </a:prstGeom>
              <a:solidFill>
                <a:srgbClr val="8587C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2871019" y="314632"/>
              <a:ext cx="6270171" cy="6756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THỜI KHÓA BIỂU THÁNG 9 LỚP MGL C1</a:t>
              </a:r>
              <a:endParaRPr lang="en-US" sz="2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b="1" i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Tuần 4: Từ ngày 24/9/2024 đến ngày 29/9/2024</a:t>
              </a:r>
              <a:endParaRPr lang="en-US" b="1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926518" y="2139315"/>
              <a:ext cx="1557655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rgbClr val="002060"/>
                  </a:solidFill>
                </a:rPr>
                <a:t>VĂN HỌC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882938" y="2139044"/>
              <a:ext cx="8980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</a:rPr>
                <a:t>KPXH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141388" y="2139950"/>
              <a:ext cx="1285875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>
                  <a:solidFill>
                    <a:srgbClr val="002060"/>
                  </a:solidFill>
                </a:rPr>
                <a:t>TOÁN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079784" y="4462754"/>
              <a:ext cx="1228857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</a:rPr>
                <a:t>TẠO HÌNH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649685" y="4458470"/>
              <a:ext cx="1228857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</a:rPr>
                <a:t>PTTC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253382" y="4718957"/>
              <a:ext cx="1228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</a:rPr>
                <a:t>ÔN LUYỆN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253382" y="4442141"/>
              <a:ext cx="1228857" cy="645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  <a:latin typeface=".VnPresent" panose="020B7200000000000000" pitchFamily="34" charset="0"/>
                </a:rPr>
                <a:t>Saturda</a:t>
              </a:r>
              <a:r>
                <a:rPr lang="en-US" b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endParaRPr 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519719" y="2566785"/>
              <a:ext cx="2488066" cy="36830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/>
                <a:t>Thơ: Cô giáo của con</a:t>
              </a:r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280821" y="2589914"/>
              <a:ext cx="2102304" cy="6451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/>
                <a:t>Làm quen với lớp học của bé</a:t>
              </a:r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372475" y="2508376"/>
              <a:ext cx="2299806" cy="5835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600"/>
                <a:t>Xác định phía trước, phía sau của bản thân</a:t>
              </a:r>
              <a:endParaRPr lang="en-US" sz="160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283898" y="4827905"/>
              <a:ext cx="2867660" cy="33718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600"/>
                <a:t>Tô màu đồ chơi của bé</a:t>
              </a:r>
              <a:endParaRPr lang="en-US" sz="160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731203" y="4914900"/>
              <a:ext cx="2931549" cy="9220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/>
                <a:t>VĐCB: Đi kiễng gót liên tục 3m</a:t>
              </a:r>
              <a:endParaRPr lang="en-US"/>
            </a:p>
            <a:p>
              <a:r>
                <a:rPr lang="en-US"/>
                <a:t>TCVĐ: Gieo hạt</a:t>
              </a:r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519432" y="5088289"/>
              <a:ext cx="3155496" cy="9220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/>
                <a:t>Ôn luyện</a:t>
              </a:r>
              <a:endParaRPr lang="en-US"/>
            </a:p>
            <a:p>
              <a:r>
                <a:rPr lang="en-US"/>
                <a:t>Xác định phía trước, phía sau của bản thân</a:t>
              </a:r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367</Words>
  <Application>WPS Presentation</Application>
  <PresentationFormat>Widescreen</PresentationFormat>
  <Paragraphs>35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5" baseType="lpstr">
      <vt:lpstr>Arial</vt:lpstr>
      <vt:lpstr>SimSun</vt:lpstr>
      <vt:lpstr>Wingdings</vt:lpstr>
      <vt:lpstr>Calibri</vt:lpstr>
      <vt:lpstr>Times New Roman</vt:lpstr>
      <vt:lpstr>.VnPresent</vt:lpstr>
      <vt:lpstr>Microsoft YaHei</vt:lpstr>
      <vt:lpstr>Arial Unicode MS</vt:lpstr>
      <vt:lpstr>Calibri Light</vt:lpstr>
      <vt:lpstr>Calibri</vt:lpstr>
      <vt:lpstr>Tahoma</vt:lpstr>
      <vt:lpstr>Office Theme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 Vostro 3500</dc:creator>
  <cp:lastModifiedBy>mngiangbienc1 mngiangbienc1</cp:lastModifiedBy>
  <cp:revision>19</cp:revision>
  <dcterms:created xsi:type="dcterms:W3CDTF">2023-09-16T06:58:00Z</dcterms:created>
  <dcterms:modified xsi:type="dcterms:W3CDTF">2024-09-19T06:11:10Z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CC2614928A714DDF84825499600F73EF_12</vt:lpwstr>
  </property>
  <property fmtid="{D5CDD505-2E9C-101B-9397-08002B2CF9AE}" pid="3" name="KSOProductBuildVer">
    <vt:lpwstr>1033-12.2.0.18283</vt:lpwstr>
  </property>
</Properties>
</file>