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>
        <p:scale>
          <a:sx n="75" d="100"/>
          <a:sy n="75" d="100"/>
        </p:scale>
        <p:origin x="93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  <a:endParaRPr lang="en-US" sz="1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9 LỚP MGL C1</a:t>
              </a:r>
              <a:endParaRPr 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 2: Từ ngày 9/9/2024 đến ngày 14/9/2024</a:t>
              </a:r>
              <a:endParaRPr lang="en-US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518" y="2139315"/>
              <a:ext cx="155765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</a:rPr>
                <a:t>Rèn kỹ năng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50158" y="2139315"/>
              <a:ext cx="1468120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Rèn kỹ năng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907708" y="2139315"/>
              <a:ext cx="2018030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</a:rPr>
                <a:t>Rèn kỹ năng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27458" y="4462780"/>
              <a:ext cx="1480820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  <a:sym typeface="+mn-ea"/>
                </a:rPr>
                <a:t>Rèn kỹ năng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280588" y="4458335"/>
              <a:ext cx="1597660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  <a:sym typeface="+mn-ea"/>
                </a:rPr>
                <a:t>Rèn kỹ năng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</a:t>
              </a:r>
              <a:r>
                <a:rPr lang="en-US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645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Rèn trẻ kĩ năng nhận biết kí hiệu vở</a:t>
              </a:r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645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Dạy trẻ kĩ năng bê cất ghế đúng cách</a:t>
              </a:r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3371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/>
                <a:t>Rèn kĩ năng rửa tay</a:t>
              </a:r>
              <a:endParaRPr lang="en-US" sz="16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83898" y="4827905"/>
              <a:ext cx="2867660" cy="3371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/>
                <a:t>Dạy trẻ cách lau miệng</a:t>
              </a:r>
              <a:endParaRPr lang="en-US" sz="160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3683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/>
                <a:t>Dạy trẻ cách rửa mặt</a:t>
              </a:r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3683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Rèn kỹ năng nhận ký hiệu cốc</a:t>
              </a:r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WPS Presentation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Times New Roman</vt:lpstr>
      <vt:lpstr>.VnPresent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mngiangbienc1 mngiangbienc1</cp:lastModifiedBy>
  <cp:revision>20</cp:revision>
  <dcterms:created xsi:type="dcterms:W3CDTF">2023-09-16T06:58:00Z</dcterms:created>
  <dcterms:modified xsi:type="dcterms:W3CDTF">2024-09-19T06:19:59Z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CC2614928A714DDF84825499600F73EF_12</vt:lpwstr>
  </property>
  <property fmtid="{D5CDD505-2E9C-101B-9397-08002B2CF9AE}" pid="3" name="KSOProductBuildVer">
    <vt:lpwstr>1033-12.2.0.18283</vt:lpwstr>
  </property>
</Properties>
</file>