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6" r:id="rId4"/>
    <p:sldId id="257" r:id="rId5"/>
    <p:sldId id="277" r:id="rId6"/>
    <p:sldId id="258" r:id="rId7"/>
    <p:sldId id="260" r:id="rId8"/>
    <p:sldId id="261" r:id="rId9"/>
    <p:sldId id="262" r:id="rId10"/>
    <p:sldId id="263" r:id="rId11"/>
    <p:sldId id="259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0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5.png"/><Relationship Id="rId3" Type="http://schemas.microsoft.com/office/2007/relationships/media" Target="file:///D:\Downloads\Chau-Yeu-Ba-Ruby-Bao-An.mp3" TargetMode="External"/><Relationship Id="rId2" Type="http://schemas.openxmlformats.org/officeDocument/2006/relationships/audio" Target="file:///D:\Downloads\Chau-Yeu-Ba-Ruby-Bao-An.mp3" TargetMode="Externa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Relationship Id="rId3" Type="http://schemas.microsoft.com/office/2007/relationships/media" Target="file:///D:\Downloads\Tieng-ga-con-keu-www_nhacchuongvui_com.mp3" TargetMode="External"/><Relationship Id="rId2" Type="http://schemas.openxmlformats.org/officeDocument/2006/relationships/audio" Target="file:///D:\Downloads\Tieng-ga-con-keu-www_nhacchuongvui_com.mp3" TargetMode="Externa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5" descr="Kết quả hình ảnh cho phô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br>
              <a:rPr sz="2800" b="1" dirty="0">
                <a:latin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</a:rPr>
              <a:t>              </a:t>
            </a:r>
            <a:r>
              <a:rPr sz="2800" b="1" dirty="0">
                <a:latin typeface="Times New Roman" panose="02020603050405020304" pitchFamily="18" charset="0"/>
              </a:rPr>
              <a:t>LĨNH VỰC PHÁT TRIỂN NGÔN NGỮ</a:t>
            </a:r>
            <a:br>
              <a:rPr sz="2800" b="1" dirty="0">
                <a:latin typeface="Times New Roman" panose="02020603050405020304" pitchFamily="18" charset="0"/>
              </a:rPr>
            </a:br>
            <a:br>
              <a:rPr sz="1800" b="1" dirty="0">
                <a:latin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không khóc nữa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TG: Vũ Thị Minh Tâm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  <a:b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Nguyễn Thị Hoà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Nguyễn Thị Nhung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28800" y="145415"/>
            <a:ext cx="5783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71600"/>
            <a:ext cx="1209675" cy="1271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" name="Content Placeholder 10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600" y="986155"/>
            <a:ext cx="8255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704850" y="174625"/>
            <a:ext cx="7829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Cuối cùng bạn nhỏ như thế nào?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81200" y="1295400"/>
            <a:ext cx="4572000" cy="3046413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thơ: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</a:t>
            </a:r>
            <a:r>
              <a:rPr dirty="0">
                <a:latin typeface="Arial" panose="020B0604020202020204" pitchFamily="34" charset="0"/>
              </a:rPr>
              <a:t>n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5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1"/>
          <p:cNvSpPr/>
          <p:nvPr/>
        </p:nvSpPr>
        <p:spPr>
          <a:xfrm>
            <a:off x="876300" y="2286000"/>
            <a:ext cx="73914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I. Mục tiêu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 hiểu nội dung bài thơ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 đọc thuộc và diễn cảm bài thơ.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  trả lời được câu hỏi của cô về nội dung bài thơ, phát âm đúng một số từ khó trong bài.           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Phát triển khả năng  chú ý lắng nghe, ghi nhớ, phát triển ngôn ngữ mạch lạc thông qua trả lời câu hỏi của cô, đọc thơ diễn cảm.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altLang="x-non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- Trẻ hứng thú tham gia vào giờ học</a:t>
            </a:r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endParaRPr lang="vi-VN" altLang="x-none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5" descr="Kết quả hình ảnh cho phô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9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6"/>
          <p:cNvSpPr>
            <a:spLocks noGrp="1"/>
          </p:cNvSpPr>
          <p:nvPr>
            <p:ph type="title"/>
          </p:nvPr>
        </p:nvSpPr>
        <p:spPr>
          <a:xfrm>
            <a:off x="838200" y="2286000"/>
            <a:ext cx="5562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latin typeface="Times New Roman" panose="02020603050405020304" pitchFamily="18" charset="0"/>
              </a:rPr>
              <a:t>Ổn định tổ chức: Hát </a:t>
            </a:r>
            <a:r>
              <a:rPr lang="en-US" dirty="0">
                <a:latin typeface="Times New Roman" panose="02020603050405020304" pitchFamily="18" charset="0"/>
              </a:rPr>
              <a:t>Vui đến trường</a:t>
            </a: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4103" name="Chau-Yeu-Ba-Ruby-Bao-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410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Xuân Mai – Vui Đến Trường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09800" y="44196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29" fill="hold"/>
                                        <p:tgtEl>
                                          <p:spTgt spid="4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4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30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1" name="Content Placeholder 1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29845"/>
            <a:ext cx="9196705" cy="6797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" descr="Kết quả hình ảnh cho phông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7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latin typeface="Times New Roman" panose="02020603050405020304" pitchFamily="18" charset="0"/>
              </a:rPr>
              <a:t> Đọc thơ “</a:t>
            </a:r>
            <a:r>
              <a:rPr lang="en-US" dirty="0">
                <a:latin typeface="Times New Roman" panose="02020603050405020304" pitchFamily="18" charset="0"/>
              </a:rPr>
              <a:t>Bé không khóc nữa</a:t>
            </a:r>
            <a:r>
              <a:rPr dirty="0">
                <a:latin typeface="Times New Roman" panose="02020603050405020304" pitchFamily="18" charset="0"/>
              </a:rPr>
              <a:t>”</a:t>
            </a:r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045" y="1529715"/>
            <a:ext cx="6350000" cy="5465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Kết quả hình ảnh cho hình ảnh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6"/>
          <p:cNvSpPr>
            <a:spLocks noGrp="1"/>
          </p:cNvSpPr>
          <p:nvPr>
            <p:ph type="title"/>
          </p:nvPr>
        </p:nvSpPr>
        <p:spPr>
          <a:xfrm>
            <a:off x="2057400" y="2895600"/>
            <a:ext cx="60198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dirty="0">
                <a:latin typeface="Times New Roman" panose="02020603050405020304" pitchFamily="18" charset="0"/>
              </a:rPr>
              <a:t>Câu hỏi đàm thoại</a:t>
            </a:r>
            <a:endParaRPr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5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Câu hỏi 1: Bạn nhỏ đến </a:t>
            </a:r>
            <a:r>
              <a:rPr lang="en-US" sz="4000" dirty="0"/>
              <a:t>lớp có cảm giác như thế nào</a:t>
            </a:r>
            <a:r>
              <a:rPr sz="4000" dirty="0"/>
              <a:t>?</a:t>
            </a:r>
            <a:endParaRPr sz="4000" dirty="0"/>
          </a:p>
        </p:txBody>
      </p:sp>
      <p:pic>
        <p:nvPicPr>
          <p:cNvPr id="104" name="Content Placeholder 10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81200"/>
            <a:ext cx="7141210" cy="4820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Câu hỏi 2: Bạn nhỏ </a:t>
            </a:r>
            <a:r>
              <a:rPr lang="en-US" sz="4000" dirty="0"/>
              <a:t>làm sao khi mẹ rời đi</a:t>
            </a:r>
            <a:r>
              <a:rPr sz="4000" dirty="0"/>
              <a:t>?</a:t>
            </a:r>
            <a:endParaRPr sz="4000" dirty="0"/>
          </a:p>
        </p:txBody>
      </p:sp>
      <p:pic>
        <p:nvPicPr>
          <p:cNvPr id="105" name="Content Placeholder 1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425" y="1957705"/>
            <a:ext cx="9045575" cy="4783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 descr="Hình ảnh có li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6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sz="4000" dirty="0"/>
              <a:t>Câu 3: </a:t>
            </a:r>
            <a:r>
              <a:rPr lang="en-US" altLang="it-IT" sz="4000" dirty="0"/>
              <a:t>Thấy bạn nhỏ khóc cô giáo đã làm gì</a:t>
            </a:r>
            <a:r>
              <a:rPr lang="it-IT" altLang="x-none" sz="4000" dirty="0"/>
              <a:t>?</a:t>
            </a:r>
            <a:r>
              <a:rPr sz="4000" dirty="0"/>
              <a:t> </a:t>
            </a:r>
            <a:endParaRPr sz="4000" dirty="0"/>
          </a:p>
        </p:txBody>
      </p:sp>
      <p:pic>
        <p:nvPicPr>
          <p:cNvPr id="16391" name="Tieng-ga-con-keu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609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Content Placeholder 105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400" y="1600835"/>
            <a:ext cx="7232650" cy="5024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2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WPS Presentation</Application>
  <PresentationFormat/>
  <Paragraphs>34</Paragraphs>
  <Slides>12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                             LĨNH VỰC PHÁT TRIỂN NGÔN NGỮ  LÀM QUEN VĂN HỌC  Thơ : Bé không khóc nữa. TG: Vũ Thị Minh Tâm  Lứa tuổi: 3 – 4 tuổi Người dạy: Lê Thị Huệ</vt:lpstr>
      <vt:lpstr>PowerPoint 演示文稿</vt:lpstr>
      <vt:lpstr>Ổn định tổ chức: Hát Vui đến trường</vt:lpstr>
      <vt:lpstr>PowerPoint 演示文稿</vt:lpstr>
      <vt:lpstr> Đọc thơ “Bé không khóc nữa”</vt:lpstr>
      <vt:lpstr>Câu hỏi đàm thoại</vt:lpstr>
      <vt:lpstr>Câu hỏi 1: Bạn nhỏ đến lớp có cảm giác như thế nào?</vt:lpstr>
      <vt:lpstr>Câu hỏi 2: Bạn nhỏ làm sao khi mẹ rời đi?</vt:lpstr>
      <vt:lpstr>Câu 3: Thấy bạn nhỏ khóc cô giáo đã làm gì? </vt:lpstr>
      <vt:lpstr>PowerPoint 演示文稿</vt:lpstr>
      <vt:lpstr>PowerPoint 演示文稿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mngiangbienc1 mngiangbienc1</cp:lastModifiedBy>
  <cp:revision>4</cp:revision>
  <dcterms:created xsi:type="dcterms:W3CDTF">2019-10-23T01:19:00Z</dcterms:created>
  <dcterms:modified xsi:type="dcterms:W3CDTF">2024-09-19T05:00:37Z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7B859F1F37D2482C87CDDD1B6B8DF67A_12</vt:lpwstr>
  </property>
  <property fmtid="{D5CDD505-2E9C-101B-9397-08002B2CF9AE}" pid="3" name="KSOProductBuildVer">
    <vt:lpwstr>1033-12.2.0.18283</vt:lpwstr>
  </property>
</Properties>
</file>