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66" r:id="rId5"/>
    <p:sldId id="260" r:id="rId6"/>
    <p:sldId id="263" r:id="rId7"/>
    <p:sldId id="262" r:id="rId8"/>
    <p:sldId id="269" r:id="rId9"/>
    <p:sldId id="265" r:id="rId10"/>
    <p:sldId id="267" r:id="rId11"/>
    <p:sldId id="268" r:id="rId12"/>
    <p:sldId id="270" r:id="rId13"/>
    <p:sldId id="277" r:id="rId14"/>
    <p:sldId id="271" r:id="rId15"/>
    <p:sldId id="272" r:id="rId16"/>
    <p:sldId id="276" r:id="rId17"/>
    <p:sldId id="273" r:id="rId18"/>
    <p:sldId id="278" r:id="rId19"/>
    <p:sldId id="279" r:id="rId20"/>
    <p:sldId id="274" r:id="rId21"/>
    <p:sldId id="27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47CB-FCE1-4CA0-97C4-A66DEE08CCF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DC0D-E36E-4AC5-8FBF-39909E58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5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4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6EF4-A373-4586-8FB2-884C3FB12C99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9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3323771" y="198661"/>
            <a:ext cx="6594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VIỆT HƯNG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739677" y="3098529"/>
            <a:ext cx="949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1739677" y="1896541"/>
            <a:ext cx="949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– KỸ NĂNG XÃ HỘI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LÀM GÌ KHI ĐI LẠC?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685769" y="3555433"/>
            <a:ext cx="949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1874934" y="5686566"/>
            <a:ext cx="949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674560"/>
      </p:ext>
    </p:extLst>
  </p:cSld>
  <p:clrMapOvr>
    <a:masterClrMapping/>
  </p:clrMapOvr>
  <p:transition spd="slow" advClick="0" advTm="41405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990" y="1111126"/>
            <a:ext cx="72937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35"/>
    </mc:Choice>
    <mc:Fallback xmlns="">
      <p:transition spd="slow" advClick="0" advTm="188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80" y="409873"/>
            <a:ext cx="66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1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1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4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17" y="2140052"/>
            <a:ext cx="878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4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3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17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1566" y="255411"/>
            <a:ext cx="4302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955" y="848011"/>
            <a:ext cx="859544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0195" y="3595047"/>
            <a:ext cx="78727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8091" y="5240251"/>
            <a:ext cx="77253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sẽncẩn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697">
        <p14:shred/>
      </p:transition>
    </mc:Choice>
    <mc:Fallback xmlns="">
      <p:transition advClick="0" advTm="5169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166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096" y="2124372"/>
            <a:ext cx="11139588" cy="2435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3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king Walking - featuring Noodle &amp; Pals - Super Simple Songs 00_00_03.40-00_01_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57" y="485775"/>
            <a:ext cx="10619218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7632">
        <p14:glitter pattern="hexagon"/>
      </p:transition>
    </mc:Choice>
    <mc:Fallback xmlns="">
      <p:transition spd="slow" advClick="0" advTm="87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180" y="650635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587" y="1620979"/>
            <a:ext cx="601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423" y="2613407"/>
            <a:ext cx="8725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38" y="3731008"/>
            <a:ext cx="5395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83"/>
    </mc:Choice>
    <mc:Fallback xmlns="">
      <p:transition spd="slow" advClick="0" advTm="251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201" y="714764"/>
            <a:ext cx="90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1" b="98577" l="52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8" y="4085225"/>
            <a:ext cx="2984791" cy="16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06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6" y="3047977"/>
            <a:ext cx="4561185" cy="25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0" b="98476" l="1961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9" y="1638094"/>
            <a:ext cx="2885102" cy="463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1721"/>
      </p:ext>
    </p:extLst>
  </p:cSld>
  <p:clrMapOvr>
    <a:masterClrMapping/>
  </p:clrMapOvr>
  <p:transition spd="slow" advClick="0" advTm="247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3697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18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74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2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Giá án Kỹ năng sống"/>
  <p:tag name="ISPRING_FIRST_PUBLISH" val="1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FLASHSPRING_PRESENTATION_REFERENCES" val=""/>
  <p:tag name="FLASHSPRING_ZOOM_TAG" val="70"/>
  <p:tag name="ISPRING_PRESENTATION_INFO_2" val="&lt;?xml version=&quot;1.0&quot; encoding=&quot;UTF-8&quot; standalone=&quot;no&quot; ?&gt;&#10;&lt;presentation2&gt;&#10;&#10;  &lt;slides&gt;&#10;    &lt;slide id=&quot;{09067755-6042-4128-A637-6D6937CE3CAD}&quot; pptId=&quot;257&quot;/&gt;&#10;    &lt;slide id=&quot;{8554D806-19D1-4592-975A-FF32D232CB49}&quot; pptId=&quot;256&quot;/&gt;&#10;    &lt;slide id=&quot;{C6EBABD4-D670-4D70-B4F6-EEFBE360176A}&quot; pptId=&quot;258&quot;/&gt;&#10;    &lt;slide id=&quot;{C972CB53-75A2-40D0-85B6-129FD5CE6C86}&quot; pptId=&quot;266&quot;/&gt;&#10;    &lt;slide id=&quot;{3E43EA42-1E6E-4961-A207-EBC4FC7AF6D6}&quot; pptId=&quot;260&quot;/&gt;&#10;    &lt;slide id=&quot;{E18B40C3-7C42-4B72-9B74-BEFBE0441601}&quot; pptId=&quot;261&quot;/&gt;&#10;    &lt;slide id=&quot;{79F8911D-5000-4627-B1AA-6F1EC1E06148}&quot; pptId=&quot;263&quot;/&gt;&#10;    &lt;slide id=&quot;{6B9F68B5-8F16-4D28-87F5-F0B6659EA219}&quot; pptId=&quot;262&quot;/&gt;&#10;    &lt;slide id=&quot;{F4874CA3-D496-41BC-9948-31E1DD7B540F}&quot; pptId=&quot;269&quot;/&gt;&#10;    &lt;slide id=&quot;{2D6A0FF0-975D-4080-9C0D-FF83A93237CE}&quot; pptId=&quot;265&quot;/&gt;&#10;    &lt;slide id=&quot;{A46D27B3-CD8D-4761-9BBE-44D2FDA57025}&quot; pptId=&quot;267&quot;/&gt;&#10;    &lt;slide id=&quot;{DAAAFCE2-AA08-4D3A-8569-42087815CE85}&quot; pptId=&quot;268&quot;/&gt;&#10;    &lt;slide id=&quot;{28AC60FE-833C-4595-B9A4-F7EAD92E5700}&quot; pptId=&quot;270&quot;/&gt;&#10;    &lt;slide id=&quot;{AD81D4CF-7AD2-4EC4-9F91-02A47198AB5B}&quot; pptId=&quot;277&quot;/&gt;&#10;    &lt;slide id=&quot;{AC9BE7C5-A9CD-4B47-BE7A-3C637A9FECDE}&quot; pptId=&quot;271&quot;/&gt;&#10;    &lt;slide id=&quot;{44A2CA90-995A-4ECA-BB2F-7A176C9F75AB}&quot; pptId=&quot;272&quot;/&gt;&#10;    &lt;slide id=&quot;{328806AD-460A-40CF-BAAE-2643535D8D33}&quot; pptId=&quot;276&quot;/&gt;&#10;    &lt;slide id=&quot;{91948CDA-F2DE-4592-84F5-FA1C3DEAF9BE}&quot; pptId=&quot;273&quot;/&gt;&#10;    &lt;slide id=&quot;{1D34E7A5-25C5-4FDA-B0D1-0B0E365CD1FC}&quot; pptId=&quot;278&quot;/&gt;&#10;    &lt;slide id=&quot;{89F2AE29-FD84-44B1-9850-7C9C7459B1BE}&quot; pptId=&quot;279&quot;/&gt;&#10;    &lt;slide id=&quot;{BA967275-55B2-4EC4-949E-883AB24D7009}&quot; pptId=&quot;274&quot;/&gt;&#10;    &lt;slide id=&quot;{1F8A6F98-55D8-4B61-BF39-C5781A3188EC}&quot; pptId=&quot;275&quot;/&gt;&#10;  &lt;/slides&gt;&#10;&#10;  &lt;narration&gt;&#10;    &lt;audioTracks&gt;&#10;      &lt;audioTrack muted=&quot;false&quot; name=&quot;FILE_20201209_075349_Chào&quot; resource=&quot;9c58b36f&quot; slideId=&quot;{09067755-6042-4128-A637-6D6937CE3CAD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Kiến thức&quot; resource=&quot;2a969e2d&quot; slideId=&quot;{8554D806-19D1-4592-975A-FF32D232CB4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dbh&quot; resource=&quot;da678d85&quot; slideId=&quot;{C972CB53-75A2-40D0-85B6-129FD5CE6C8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1 chuẩn&quot; resource=&quot;6cf962ad&quot; slideId=&quot;{3E43EA42-1E6E-4961-A207-EBC4FC7AF6D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Why&quot; resource=&quot;f02659c3&quot; slideId=&quot;{6B9F68B5-8F16-4D28-87F5-F0B6659EA21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Lúcnafy&quot; resource=&quot;dc529d91&quot; slideId=&quot;{F4874CA3-D496-41BC-9948-31E1DD7B540F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Hết&quot; resource=&quot;a2206fdc&quot; slideId=&quot;{1F8A6F98-55D8-4B61-BF39-C5781A3188E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uối&quot; resource=&quot;fc0334b8&quot; slideId=&quot;{BA967275-55B2-4EC4-949E-883AB24D700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tac4p3&quot; resource=&quot;a195badd&quot; slideId=&quot;{89F2AE29-FD84-44B1-9850-7C9C7459B1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3p3&quot; resource=&quot;873c86a3&quot; slideId=&quot;{1D34E7A5-25C5-4FDA-B0D1-0B0E365CD1F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3&quot; resource=&quot;ed5ba13e&quot; slideId=&quot;{91948CDA-F2DE-4592-84F5-FA1C3DEAF9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Viêc cần p3&quot; resource=&quot;0bfed120&quot; slideId=&quot;{328806AD-460A-40CF-BAAE-2643535D8D33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3 chuẩn&quot; resource=&quot;35712551&quot; slideId=&quot;{44A2CA90-995A-4ECA-BB2F-7A176C9F75A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g tác&quot; resource=&quot;8c565420&quot; slideId=&quot;{AC9BE7C5-A9CD-4B47-BE7A-3C637A9FECD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2&quot; resource=&quot;eea0e669&quot; slideId=&quot;{AD81D4CF-7AD2-4EC4-9F91-02A47198AB5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1 p2&quot; resource=&quot;5d8db6a0&quot; slideId=&quot;{28AC60FE-833C-4595-B9A4-F7EAD92E5700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2&quot; resource=&quot;9bdb6fe3&quot; slideId=&quot;{A46D27B3-CD8D-4761-9BBE-44D2FDA57025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ếu&quot; resource=&quot;539c868a&quot; slideId=&quot;{2D6A0FF0-975D-4080-9C0D-FF83A93237C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Rudol gặp vđ j&quot; resource=&quot;5107f333&quot; slideId=&quot;{79F8911D-5000-4627-B1AA-6F1EC1E06148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Chúng ta phải làm gì khi bị lạc- - Rudolf bị lạc - Bài học an toàn - Hoạt hình thiếu nhi - BabyBus 00_00_04-00_01_33&quot; resource=&quot;19436e86&quot; slideId=&quot;{E18B40C3-7C42-4B72-9B74-BEFBE044160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Chúng ta phải làm gì khi bị lạc- - Rudolf bị lạc - Bài học an toàn - Hoạt hình thiếu nhi - BabyBus 00_02_08-00_04_28&quot; resource=&quot;9e10b407&quot; slideId=&quot;{DAAAFCE2-AA08-4D3A-8569-42087815CE85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UUID" val="{A9742238-E20F-4DA3-B734-8F563F89DCD4}"/>
  <p:tag name="ISPRING_SCREEN_RECS_UPDATED" val="C:\Users\Administrator\Desktop\BAIDUTHI-KIMTHIHIEN\TEPNGUON\Giá án Kỹ năng sống"/>
  <p:tag name="ISPRING_RESOURCE_FOLDER" val="C:\Users\Administrator\Desktop\BAIDUTHI-KIMTHIHIEN\TEPNGUON\Giá án Kỹ năng sống"/>
  <p:tag name="ISPRING_PRESENTATION_PATH" val="C:\Users\Administrator\Desktop\BAIDUTHI-KIMTHIHIEN\TEPNGUON\Giá án Kỹ năng số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5.183"/>
  <p:tag name="ISPRING_SLIDE_ID_2" val="{C972CB53-75A2-40D0-85B6-129FD5CE6C86}"/>
  <p:tag name="ISPRING_PLAYER_PLAYLIST_ID" val="d7b581e7f9072f3d651042a07b63b548f332027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2|1"/>
  <p:tag name="ISPRING_SLIDE_INDENT_LEVEL" val="0"/>
  <p:tag name="GENSWF_ADVANCE_TIME" val="24.713"/>
  <p:tag name="ISPRING_SLIDE_ID_2" val="{3E43EA42-1E6E-4961-A207-EBC4FC7AF6D6}"/>
  <p:tag name="ISPRING_PLAYER_PLAYLIST_ID" val="7c68aa4dc468a9f3f4c267faa77987ade9a68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SLIDE_ID_2" val="{79F8911D-5000-4627-B1AA-6F1EC1E06148}"/>
  <p:tag name="GENSWF_ADVANCE_TIME" val="20.6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1.448"/>
  <p:tag name="ISPRING_SLIDE_ID_2" val="{6B9F68B5-8F16-4D28-87F5-F0B6659EA21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0.324"/>
  <p:tag name="ISPRING_SLIDE_ID_2" val="{F4874CA3-D496-41BC-9948-31E1DD7B540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8.892"/>
  <p:tag name="ISPRING_SLIDE_ID_2" val="{2D6A0FF0-975D-4080-9C0D-FF83A93237C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835"/>
  <p:tag name="ISPRING_SLIDE_ID_2" val="{A46D27B3-CD8D-4761-9BBE-44D2FDA57025}"/>
  <p:tag name="ISPRING_PLAYER_PLAYLIST_ID" val="7c68aa4dc468a9f3f4c267faa77987ade9a68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0.04"/>
  <p:tag name="ISPRING_CUSTOM_TIMING_USED" val="1"/>
  <p:tag name="ISPRING_SLIDE_INDENT_LEVEL" val="0"/>
  <p:tag name="ISPRING_PLAYER_LAYOUT_TYPE" val="Video"/>
  <p:tag name="ISPRING_SLIDE_ID_2" val="{DAAAFCE2-AA08-4D3A-8569-42087815CE8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052"/>
  <p:tag name="ISPRING_SLIDE_ID_2" val="{28AC60FE-833C-4595-B9A4-F7EAD92E5700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235"/>
  <p:tag name="ISPRING_SLIDE_ID_2" val="{AD81D4CF-7AD2-4EC4-9F91-02A47198AB5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ISPRING_SLIDE_INDENT_LEVEL" val="0"/>
  <p:tag name="ISPRING_PRESENTER_ID" val="{B6AA2AC4-06F7-4704-BA81-69620E79F642}"/>
  <p:tag name="ISPRING_PLAYER_PLAYLIST_ID" val="cfd292664a428f98502129688bae31b6b80652af"/>
  <p:tag name="ISPRING_CUSTOM_TIMING_USED" val="1"/>
  <p:tag name="GENSWF_SLIDE_TITLE" val="Mở đầu"/>
  <p:tag name="GENSWF_ADVANCE_TIME" val="41.405"/>
  <p:tag name="ISPRING_SLIDE_ID_2" val="{09067755-6042-4128-A637-6D6937CE3CA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CUSTOM_TIMING_USED" val="1"/>
  <p:tag name="GENSWF_ADVANCE_TIME" val="20.899"/>
  <p:tag name="ISPRING_SLIDE_ID_2" val="{AC9BE7C5-A9CD-4B47-BE7A-3C637A9FECD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84"/>
  <p:tag name="ISPRING_SLIDE_ID_2" val="{44A2CA90-995A-4ECA-BB2F-7A176C9F75AB}"/>
  <p:tag name="ISPRING_SLIDE_INDENT_LEVEL" val="0"/>
  <p:tag name="ISPRING_PLAYER_PLAYLIST_ID" val="7c68aa4dc468a9f3f4c267faa77987ade9a682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757"/>
  <p:tag name="ISPRING_SLIDE_ID_2" val="{328806AD-460A-40CF-BAAE-2643535D8D3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4.865"/>
  <p:tag name="ISPRING_SLIDE_ID_2" val="{91948CDA-F2DE-4592-84F5-FA1C3DEAF9B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16"/>
  <p:tag name="ISPRING_SLIDE_ID_2" val="{1D34E7A5-25C5-4FDA-B0D1-0B0E365CD1FC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6.62"/>
  <p:tag name="ISPRING_SLIDE_ID_2" val="{89F2AE29-FD84-44B1-9850-7C9C7459B1B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68"/>
  <p:tag name="ISPRING_SLIDE_ID_2" val="{BA967275-55B2-4EC4-949E-883AB24D700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"/>
  <p:tag name="GENSWF_ADVANCE_TIME" val="15.413"/>
  <p:tag name="ISPRING_SLIDE_ID_2" val="{1F8A6F98-55D8-4B61-BF39-C5781A3188EC}"/>
  <p:tag name="ISPRING_SLIDE_INDENT_LEVEL" val="0"/>
  <p:tag name="ISPRING_PLAYER_PLAYLIST_ID" val="7c68aa4dc468a9f3f4c267faa77987ade9a68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3&quot;/&gt;&lt;lineCharCount val=&quot;25&quot;/&gt;&lt;lineCharCount val=&quot;50&quot;/&gt;&lt;/TableIndex&gt;&lt;/ShapeTextInfo&gt;"/>
  <p:tag name="PRESENTER_SHAPEINFO" val="&lt;ThreeDShapeInfo&gt;&lt;uuid val=&quot;{A40E176E-A98B-46DE-ABD8-3E32BEBA8A4C}&quot;/&gt;&lt;isInvalidForFieldText val=&quot;0&quot;/&gt;&lt;Image&gt;&lt;filename val=&quot;C:\Users\ADMINI~1\AppData\Local\Temp\~CaB3F0\data\asimages\{A40E176E-A98B-46DE-ABD8-3E32BEBA8A4C}_2.png&quot;/&gt;&lt;left val=&quot;127&quot;/&gt;&lt;top val=&quot;314&quot;/&gt;&lt;width val=&quot;748&quot;/&gt;&lt;height val=&quot;14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1.697"/>
  <p:tag name="ISPRING_SLIDE_ID_2" val="{8554D806-19D1-4592-975A-FF32D232CB49}"/>
  <p:tag name="ISPRING_PLAYER_PLAYLIST_ID" val="7c68aa4dc468a9f3f4c267faa77987ade9a682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SLIDE_ID_2" val="{C6EBABD4-D670-4D70-B4F6-EEFBE360176A}"/>
  <p:tag name="GENSWF_ADVANCE_TIME" val="87.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270</Words>
  <Application>Microsoft Office PowerPoint</Application>
  <PresentationFormat>Widescreen</PresentationFormat>
  <Paragraphs>51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 án Kỹ năng sống</dc:title>
  <dc:creator>Windows User</dc:creator>
  <cp:lastModifiedBy>Admin</cp:lastModifiedBy>
  <cp:revision>115</cp:revision>
  <dcterms:created xsi:type="dcterms:W3CDTF">2020-12-02T03:16:32Z</dcterms:created>
  <dcterms:modified xsi:type="dcterms:W3CDTF">2022-05-20T06:33:00Z</dcterms:modified>
</cp:coreProperties>
</file>