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81" r:id="rId5"/>
    <p:sldId id="283" r:id="rId6"/>
    <p:sldId id="280" r:id="rId7"/>
    <p:sldId id="260" r:id="rId8"/>
    <p:sldId id="279" r:id="rId9"/>
    <p:sldId id="273" r:id="rId10"/>
    <p:sldId id="274" r:id="rId11"/>
    <p:sldId id="282" r:id="rId12"/>
    <p:sldId id="270" r:id="rId13"/>
    <p:sldId id="262" r:id="rId14"/>
    <p:sldId id="265" r:id="rId15"/>
    <p:sldId id="276" r:id="rId16"/>
    <p:sldId id="267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23"/>
    <p:restoredTop sz="94069"/>
  </p:normalViewPr>
  <p:slideViewPr>
    <p:cSldViewPr showGuides="1">
      <p:cViewPr>
        <p:scale>
          <a:sx n="75" d="100"/>
          <a:sy n="75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image" Target="../media/image26.GIF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4.GIF"/><Relationship Id="rId3" Type="http://schemas.openxmlformats.org/officeDocument/2006/relationships/image" Target="../media/image9.GIF"/><Relationship Id="rId2" Type="http://schemas.openxmlformats.org/officeDocument/2006/relationships/image" Target="../media/image33.GIF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GIF"/><Relationship Id="rId3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3.wmf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7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38" y="5772150"/>
            <a:ext cx="1570037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1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2097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62000" y="1676400"/>
            <a:ext cx="8217966" cy="249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</a:t>
            </a:r>
            <a:r>
              <a:rPr kumimoji="0" lang="en-US" sz="32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2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kumimoji="0" lang="en-US" sz="32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1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TextBox 2"/>
          <p:cNvSpPr txBox="1"/>
          <p:nvPr/>
        </p:nvSpPr>
        <p:spPr>
          <a:xfrm>
            <a:off x="1524000" y="228600"/>
            <a:ext cx="660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37" y="5770563"/>
            <a:ext cx="1570037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735638"/>
            <a:ext cx="1570038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735638"/>
            <a:ext cx="1570038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38" y="5772150"/>
            <a:ext cx="1570037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735638"/>
            <a:ext cx="1570038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963" y="5735638"/>
            <a:ext cx="1570037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6300" y="-12700"/>
            <a:ext cx="1905000" cy="229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solidFill>
                  <a:srgbClr val="FF3300"/>
                </a:solidFill>
              </a:rPr>
              <a:t>C</a:t>
            </a:r>
            <a:r>
              <a:rPr dirty="0">
                <a:solidFill>
                  <a:srgbClr val="FF3300"/>
                </a:solidFill>
                <a:latin typeface=".VnTime" panose="020B7200000000000000" pitchFamily="34" charset="0"/>
              </a:rPr>
              <a:t>¸c mãn ¨n ®Æc s¶n cña Hµ Néi</a:t>
            </a:r>
            <a:endParaRPr dirty="0">
              <a:solidFill>
                <a:srgbClr val="FF3300"/>
              </a:solidFill>
            </a:endParaRPr>
          </a:p>
        </p:txBody>
      </p:sp>
      <p:pic>
        <p:nvPicPr>
          <p:cNvPr id="11267" name="Picture 10" descr="banh com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371600"/>
            <a:ext cx="3886200" cy="2462213"/>
          </a:xfrm>
          <a:ln/>
        </p:spPr>
      </p:pic>
      <p:pic>
        <p:nvPicPr>
          <p:cNvPr id="11268" name="Picture 11" descr="pho_HN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4114800" cy="2414588"/>
          </a:xfrm>
          <a:ln/>
        </p:spPr>
      </p:pic>
      <p:pic>
        <p:nvPicPr>
          <p:cNvPr id="11269" name="Picture 13" descr="com"/>
          <p:cNvPicPr>
            <a:picLocks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938588"/>
            <a:ext cx="4114800" cy="2690812"/>
          </a:xfrm>
          <a:ln/>
        </p:spPr>
      </p:pic>
      <p:sp>
        <p:nvSpPr>
          <p:cNvPr id="11270" name="Text Box 14"/>
          <p:cNvSpPr txBox="1"/>
          <p:nvPr/>
        </p:nvSpPr>
        <p:spPr>
          <a:xfrm>
            <a:off x="685800" y="1630363"/>
            <a:ext cx="1647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cốm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Text Box 15"/>
          <p:cNvSpPr txBox="1"/>
          <p:nvPr/>
        </p:nvSpPr>
        <p:spPr>
          <a:xfrm>
            <a:off x="5851525" y="1316038"/>
            <a:ext cx="15303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 HN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2" name="Picture 17" descr="bun than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3886200"/>
            <a:ext cx="3962400" cy="2743200"/>
          </a:xfrm>
          <a:ln/>
        </p:spPr>
      </p:pic>
      <p:sp>
        <p:nvSpPr>
          <p:cNvPr id="11273" name="Text Box 18"/>
          <p:cNvSpPr txBox="1"/>
          <p:nvPr/>
        </p:nvSpPr>
        <p:spPr>
          <a:xfrm>
            <a:off x="974725" y="3754438"/>
            <a:ext cx="1884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thang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Text Box 19"/>
          <p:cNvSpPr txBox="1"/>
          <p:nvPr/>
        </p:nvSpPr>
        <p:spPr>
          <a:xfrm>
            <a:off x="5927725" y="3983038"/>
            <a:ext cx="28003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 l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Vòng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-457200"/>
            <a:ext cx="10287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23" descr="Narrow vertical"/>
          <p:cNvSpPr>
            <a:spLocks noTextEdit="1"/>
          </p:cNvSpPr>
          <p:nvPr/>
        </p:nvSpPr>
        <p:spPr>
          <a:xfrm>
            <a:off x="2286000" y="1143000"/>
            <a:ext cx="4648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3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2" name="Oval 25"/>
          <p:cNvSpPr/>
          <p:nvPr/>
        </p:nvSpPr>
        <p:spPr>
          <a:xfrm>
            <a:off x="228600" y="3200400"/>
            <a:ext cx="8305800" cy="2438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củng cố</a:t>
            </a:r>
            <a:endParaRPr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5"/>
          <p:cNvSpPr txBox="1"/>
          <p:nvPr/>
        </p:nvSpPr>
        <p:spPr>
          <a:xfrm>
            <a:off x="2133600" y="1752600"/>
            <a:ext cx="4343400" cy="182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r>
              <a:rPr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nhất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5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lam thắng cảnh của H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10" descr="ha noi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0" y="1600200"/>
            <a:ext cx="3392488" cy="2185988"/>
          </a:xfrm>
          <a:ln/>
        </p:spPr>
      </p:pic>
      <p:pic>
        <p:nvPicPr>
          <p:cNvPr id="14340" name="Picture 11" descr="dinhBacho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943475" y="4343400"/>
            <a:ext cx="3446463" cy="2133600"/>
          </a:xfrm>
          <a:ln/>
        </p:spPr>
      </p:pic>
      <p:pic>
        <p:nvPicPr>
          <p:cNvPr id="14341" name="Picture 12" descr="PLACES30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191000"/>
            <a:ext cx="3048000" cy="2286000"/>
          </a:xfrm>
          <a:ln/>
        </p:spPr>
      </p:pic>
      <p:pic>
        <p:nvPicPr>
          <p:cNvPr id="14342" name="Picture 13" descr="ha0383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1676400"/>
            <a:ext cx="2971800" cy="2209800"/>
          </a:xfrm>
          <a:ln/>
        </p:spPr>
      </p:pic>
      <p:pic>
        <p:nvPicPr>
          <p:cNvPr id="15374" name="j0213006.wav">
            <a:hlinkClick r:id="" action="ppaction://media"/>
          </p:cNvPr>
          <p:cNvPicPr>
            <a:picLocks noRot="1" noChangeAspect="1"/>
          </p:cNvPicPr>
          <p:nvPr>
            <a:wavAudioFile r:embed="rId5" name="j0214098.wav"/>
          </p:nvPr>
        </p:nvPicPr>
        <p:blipFill>
          <a:blip r:embed="rId6"/>
          <a:stretch>
            <a:fillRect/>
          </a:stretch>
        </p:blipFill>
        <p:spPr>
          <a:xfrm>
            <a:off x="0" y="3810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danh lam thắng cảnh của Thủ Đô H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759" name="Group 63"/>
          <p:cNvGraphicFramePr>
            <a:graphicFrameLocks noGrp="1"/>
          </p:cNvGraphicFramePr>
          <p:nvPr>
            <p:ph sz="quarter" idx="1"/>
          </p:nvPr>
        </p:nvGraphicFramePr>
        <p:xfrm>
          <a:off x="2514600" y="1600200"/>
          <a:ext cx="3657600" cy="2033588"/>
        </p:xfrm>
        <a:graphic>
          <a:graphicData uri="http://schemas.openxmlformats.org/drawingml/2006/table">
            <a:tbl>
              <a:tblPr/>
              <a:tblGrid>
                <a:gridCol w="1787525"/>
                <a:gridCol w="1870075"/>
              </a:tblGrid>
              <a:tr h="203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49" name="j0213037.wav">
            <a:hlinkClick r:id="" action="ppaction://media"/>
          </p:cNvPr>
          <p:cNvPicPr>
            <a:picLocks noGrp="1" noRot="1" noChangeAspect="1"/>
          </p:cNvPicPr>
          <p:nvPr>
            <p:ph sz="quarter" idx="3"/>
            <a:wavAudioFile r:embed="rId1" name="j0214098.wav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1219200" cy="1219200"/>
          </a:xfrm>
          <a:ln/>
        </p:spPr>
      </p:pic>
      <p:pic>
        <p:nvPicPr>
          <p:cNvPr id="15372" name="Picture 54" descr="cau the huc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343400"/>
            <a:ext cx="1981200" cy="1676400"/>
          </a:xfrm>
          <a:ln/>
        </p:spPr>
      </p:pic>
      <p:pic>
        <p:nvPicPr>
          <p:cNvPr id="15373" name="Picture 55" descr="40121283589510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4267200"/>
            <a:ext cx="1828800" cy="1752600"/>
          </a:xfrm>
          <a:ln/>
        </p:spPr>
      </p:pic>
      <p:pic>
        <p:nvPicPr>
          <p:cNvPr id="15374" name="Picture 61" descr="CONST0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26720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62" descr="Dese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343400"/>
            <a:ext cx="18288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9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7800" y="-457200"/>
            <a:ext cx="11660188" cy="769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65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7620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6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3376">
            <a:off x="0" y="1905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67" descr="nho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3276600"/>
            <a:ext cx="18510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18367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69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4800600"/>
            <a:ext cx="17033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7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45799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71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708525"/>
            <a:ext cx="1676400" cy="103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72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257800"/>
            <a:ext cx="91440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7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0"/>
            <a:ext cx="6858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WordArt 74"/>
          <p:cNvSpPr>
            <a:spLocks noTextEdit="1"/>
          </p:cNvSpPr>
          <p:nvPr/>
        </p:nvSpPr>
        <p:spPr>
          <a:xfrm>
            <a:off x="381000" y="1219200"/>
            <a:ext cx="8007350" cy="280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 HỌC GIỎI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7" name="Text Box 75"/>
          <p:cNvSpPr txBox="1"/>
          <p:nvPr/>
        </p:nvSpPr>
        <p:spPr>
          <a:xfrm>
            <a:off x="1355725" y="20939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Hinh nen do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6"/>
          <p:cNvSpPr txBox="1"/>
          <p:nvPr/>
        </p:nvSpPr>
        <p:spPr>
          <a:xfrm>
            <a:off x="2667000" y="274320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sz="48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8001000" cy="1219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3200" b="0" i="0" u="none" strike="noStrike" kern="10" cap="none" spc="0" normalizeH="0" baseline="0" noProof="0" dirty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/>
                <a:ea typeface="+mn-ea"/>
                <a:cs typeface="+mn-cs"/>
              </a:rPr>
              <a:t>.</a:t>
            </a:r>
            <a:endParaRPr kumimoji="0" lang="en-US" sz="3200" b="0" i="0" u="none" strike="noStrike" kern="10" cap="none" spc="0" normalizeH="0" baseline="0" noProof="0" dirty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.VnTime" panose="020B720000000000000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5779" y="1676400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Hinh nen do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9372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1524000" y="137160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800" b="1" dirty="0">
              <a:solidFill>
                <a:srgbClr val="FF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00" name="WordArt 5"/>
          <p:cNvSpPr>
            <a:spLocks noTextEdit="1"/>
          </p:cNvSpPr>
          <p:nvPr/>
        </p:nvSpPr>
        <p:spPr>
          <a:xfrm>
            <a:off x="762000" y="3505200"/>
            <a:ext cx="76962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các danh lam thắng cảnh của Thủ Đô Hà Nội</a:t>
            </a:r>
            <a:endParaRPr lang="en-US" sz="40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752600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endParaRPr kumimoji="0" lang="en-US" sz="6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Hồ Ho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Kiếm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81025" y="1589088"/>
            <a:ext cx="8181975" cy="4506912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9"/>
          <p:cNvSpPr txBox="1"/>
          <p:nvPr/>
        </p:nvSpPr>
        <p:spPr>
          <a:xfrm>
            <a:off x="3276600" y="5776913"/>
            <a:ext cx="28956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28600"/>
            <a:ext cx="73152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4" descr="Pictur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8200" y="-457200"/>
            <a:ext cx="10439400" cy="784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15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381000"/>
            <a:ext cx="18097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0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1915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5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1981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7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14673">
            <a:off x="1212850" y="3730625"/>
            <a:ext cx="819150" cy="258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8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644">
            <a:off x="7986713" y="3735388"/>
            <a:ext cx="819150" cy="2595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30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604">
            <a:off x="8153400" y="762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713" y="304800"/>
            <a:ext cx="7380287" cy="522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Text Box 32"/>
          <p:cNvSpPr txBox="1"/>
          <p:nvPr/>
        </p:nvSpPr>
        <p:spPr>
          <a:xfrm>
            <a:off x="4175125" y="5507038"/>
            <a:ext cx="2374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 Hồ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466725"/>
            <a:ext cx="7543800" cy="526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32"/>
          <p:cNvSpPr txBox="1"/>
          <p:nvPr/>
        </p:nvSpPr>
        <p:spPr>
          <a:xfrm>
            <a:off x="1371600" y="5969000"/>
            <a:ext cx="2500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cá Bác Hồ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14800"/>
            <a:ext cx="1371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765175"/>
            <a:ext cx="7162800" cy="461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8" descr="nhom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8604">
            <a:off x="8434388" y="314325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32"/>
          <p:cNvSpPr txBox="1"/>
          <p:nvPr/>
        </p:nvSpPr>
        <p:spPr>
          <a:xfrm>
            <a:off x="4175125" y="5507038"/>
            <a:ext cx="25352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38600"/>
            <a:ext cx="1600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7" descr="quoc tu gi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6324600" cy="601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32"/>
          <p:cNvSpPr txBox="1"/>
          <p:nvPr/>
        </p:nvSpPr>
        <p:spPr>
          <a:xfrm>
            <a:off x="2438400" y="6197600"/>
            <a:ext cx="548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WPS Presentation</Application>
  <PresentationFormat/>
  <Paragraphs>56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.VnTime</vt:lpstr>
      <vt:lpstr>.VnTime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Minhthangpc.VN</cp:lastModifiedBy>
  <cp:revision>41</cp:revision>
  <dcterms:created xsi:type="dcterms:W3CDTF">2009-11-06T01:20:33Z</dcterms:created>
  <dcterms:modified xsi:type="dcterms:W3CDTF">2024-05-09T03:15:57Z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5908031037A9437DBCD8A41D20E95FBA_12</vt:lpwstr>
  </property>
  <property fmtid="{D5CDD505-2E9C-101B-9397-08002B2CF9AE}" pid="3" name="KSOProductBuildVer">
    <vt:lpwstr>1033-12.2.0.16909</vt:lpwstr>
  </property>
</Properties>
</file>