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87" r:id="rId3"/>
    <p:sldId id="431" r:id="rId4"/>
    <p:sldId id="383" r:id="rId5"/>
    <p:sldId id="337" r:id="rId6"/>
    <p:sldId id="363" r:id="rId7"/>
    <p:sldId id="368" r:id="rId8"/>
    <p:sldId id="386" r:id="rId9"/>
    <p:sldId id="373" r:id="rId10"/>
    <p:sldId id="371" r:id="rId11"/>
    <p:sldId id="384" r:id="rId12"/>
    <p:sldId id="315" r:id="rId13"/>
    <p:sldId id="432" r:id="rId14"/>
    <p:sldId id="434" r:id="rId15"/>
    <p:sldId id="435" r:id="rId16"/>
    <p:sldId id="433" r:id="rId17"/>
    <p:sldId id="293" r:id="rId18"/>
    <p:sldId id="294" r:id="rId19"/>
    <p:sldId id="295" r:id="rId20"/>
    <p:sldId id="273" r:id="rId21"/>
    <p:sldId id="296" r:id="rId22"/>
    <p:sldId id="394" r:id="rId23"/>
    <p:sldId id="343" r:id="rId24"/>
    <p:sldId id="393" r:id="rId2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0000CC"/>
    <a:srgbClr val="FF0066"/>
    <a:srgbClr val="66FFFF"/>
    <a:srgbClr val="66FF33"/>
    <a:srgbClr val="FF00FF"/>
    <a:srgbClr val="0099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61"/>
    <p:restoredTop sz="94728"/>
  </p:normalViewPr>
  <p:slideViewPr>
    <p:cSldViewPr showGuides="1">
      <p:cViewPr>
        <p:scale>
          <a:sx n="94" d="100"/>
          <a:sy n="94" d="100"/>
        </p:scale>
        <p:origin x="-1164" y="-198"/>
      </p:cViewPr>
      <p:guideLst>
        <p:guide orient="horz" pos="2160"/>
        <p:guide pos="2878"/>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4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8"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84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vi-VN" sz="1200" dirty="0">
                <a:latin typeface="Arial" panose="020B0604020202020204" pitchFamily="34" charset="0"/>
              </a:rPr>
            </a:fld>
            <a:endParaRPr lang="en-US" altLang="vi-VN"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9161463" cy="6858000"/>
            <a:chOff x="0" y="0"/>
            <a:chExt cx="5770" cy="4320"/>
          </a:xfrm>
        </p:grpSpPr>
        <p:sp>
          <p:nvSpPr>
            <p:cNvPr id="30"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1"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2"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3"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4"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5"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6"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7"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8"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9" name="Rectangle 12"/>
            <p:cNvSpPr>
              <a:spLocks noChangeArrowheads="1"/>
            </p:cNvSpPr>
            <p:nvPr/>
          </p:nvSpPr>
          <p:spPr bwMode="hidden">
            <a:xfrm>
              <a:off x="2784" y="0"/>
              <a:ext cx="530"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0"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1"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3"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5"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6"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7"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8"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75" name="Freeform 22"/>
            <p:cNvSpPr/>
            <p:nvPr userDrawn="1"/>
          </p:nvSpPr>
          <p:spPr>
            <a:xfrm>
              <a:off x="1" y="3875"/>
              <a:ext cx="5760" cy="445"/>
            </a:xfrm>
            <a:custGeom>
              <a:avLst/>
              <a:gdLst/>
              <a:ahLst/>
              <a:cxnLst>
                <a:cxn ang="0">
                  <a:pos x="5700" y="86"/>
                </a:cxn>
                <a:cxn ang="0">
                  <a:pos x="5508" y="86"/>
                </a:cxn>
                <a:cxn ang="0">
                  <a:pos x="5454" y="76"/>
                </a:cxn>
                <a:cxn ang="0">
                  <a:pos x="5448" y="60"/>
                </a:cxn>
                <a:cxn ang="0">
                  <a:pos x="5436" y="39"/>
                </a:cxn>
                <a:cxn ang="0">
                  <a:pos x="5401" y="16"/>
                </a:cxn>
                <a:cxn ang="0">
                  <a:pos x="5246" y="10"/>
                </a:cxn>
                <a:cxn ang="0">
                  <a:pos x="5036" y="30"/>
                </a:cxn>
                <a:cxn ang="0">
                  <a:pos x="4950" y="70"/>
                </a:cxn>
                <a:cxn ang="0">
                  <a:pos x="4824" y="107"/>
                </a:cxn>
                <a:cxn ang="0">
                  <a:pos x="4716" y="107"/>
                </a:cxn>
                <a:cxn ang="0">
                  <a:pos x="4644" y="86"/>
                </a:cxn>
                <a:cxn ang="0">
                  <a:pos x="4584" y="13"/>
                </a:cxn>
                <a:cxn ang="0">
                  <a:pos x="4494" y="18"/>
                </a:cxn>
                <a:cxn ang="0">
                  <a:pos x="4374" y="50"/>
                </a:cxn>
                <a:cxn ang="0">
                  <a:pos x="4183" y="91"/>
                </a:cxn>
                <a:cxn ang="0">
                  <a:pos x="3966" y="102"/>
                </a:cxn>
                <a:cxn ang="0">
                  <a:pos x="3762" y="96"/>
                </a:cxn>
                <a:cxn ang="0">
                  <a:pos x="3642" y="70"/>
                </a:cxn>
                <a:cxn ang="0">
                  <a:pos x="3576" y="50"/>
                </a:cxn>
                <a:cxn ang="0">
                  <a:pos x="3516" y="50"/>
                </a:cxn>
                <a:cxn ang="0">
                  <a:pos x="3468" y="65"/>
                </a:cxn>
                <a:cxn ang="0">
                  <a:pos x="3330" y="81"/>
                </a:cxn>
                <a:cxn ang="0">
                  <a:pos x="2970" y="123"/>
                </a:cxn>
                <a:cxn ang="0">
                  <a:pos x="2814" y="128"/>
                </a:cxn>
                <a:cxn ang="0">
                  <a:pos x="2724" y="112"/>
                </a:cxn>
                <a:cxn ang="0">
                  <a:pos x="2710" y="36"/>
                </a:cxn>
                <a:cxn ang="0">
                  <a:pos x="2638" y="60"/>
                </a:cxn>
                <a:cxn ang="0">
                  <a:pos x="2536" y="98"/>
                </a:cxn>
                <a:cxn ang="0">
                  <a:pos x="2410" y="110"/>
                </a:cxn>
                <a:cxn ang="0">
                  <a:pos x="2304" y="86"/>
                </a:cxn>
                <a:cxn ang="0">
                  <a:pos x="2268" y="65"/>
                </a:cxn>
                <a:cxn ang="0">
                  <a:pos x="2156" y="16"/>
                </a:cxn>
                <a:cxn ang="0">
                  <a:pos x="2018" y="76"/>
                </a:cxn>
                <a:cxn ang="0">
                  <a:pos x="1692" y="102"/>
                </a:cxn>
                <a:cxn ang="0">
                  <a:pos x="1524" y="86"/>
                </a:cxn>
                <a:cxn ang="0">
                  <a:pos x="1476" y="70"/>
                </a:cxn>
                <a:cxn ang="0">
                  <a:pos x="1410" y="50"/>
                </a:cxn>
                <a:cxn ang="0">
                  <a:pos x="1356" y="44"/>
                </a:cxn>
                <a:cxn ang="0">
                  <a:pos x="1260" y="70"/>
                </a:cxn>
                <a:cxn ang="0">
                  <a:pos x="1098" y="117"/>
                </a:cxn>
                <a:cxn ang="0">
                  <a:pos x="882" y="149"/>
                </a:cxn>
                <a:cxn ang="0">
                  <a:pos x="654" y="128"/>
                </a:cxn>
                <a:cxn ang="0">
                  <a:pos x="504" y="86"/>
                </a:cxn>
                <a:cxn ang="0">
                  <a:pos x="426" y="44"/>
                </a:cxn>
                <a:cxn ang="0">
                  <a:pos x="390" y="34"/>
                </a:cxn>
                <a:cxn ang="0">
                  <a:pos x="360" y="55"/>
                </a:cxn>
                <a:cxn ang="0">
                  <a:pos x="324" y="86"/>
                </a:cxn>
                <a:cxn ang="0">
                  <a:pos x="240" y="107"/>
                </a:cxn>
                <a:cxn ang="0">
                  <a:pos x="145" y="117"/>
                </a:cxn>
                <a:cxn ang="0">
                  <a:pos x="42" y="107"/>
                </a:cxn>
                <a:cxn ang="0">
                  <a:pos x="5760" y="445"/>
                </a:cxn>
              </a:cxnLst>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ln>
          </p:spPr>
          <p:txBody>
            <a:bodyPr/>
            <a:p>
              <a:endParaRPr lang="en-US"/>
            </a:p>
          </p:txBody>
        </p:sp>
        <p:sp>
          <p:nvSpPr>
            <p:cNvPr id="50"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14748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endParaRPr lang="en-US" noProof="0"/>
          </a:p>
        </p:txBody>
      </p:sp>
      <p:sp>
        <p:nvSpPr>
          <p:cNvPr id="14748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endParaRPr lang="en-US" noProof="0"/>
          </a:p>
        </p:txBody>
      </p:sp>
      <p:sp>
        <p:nvSpPr>
          <p:cNvPr id="51" name="Rectangle 26"/>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2" name="Rectangle 27"/>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3" name="Rectangle 28"/>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t" anchorCtr="0" compatLnSpc="1"/>
          <a:p>
            <a:pPr algn="r" eaLnBrk="1" hangingPunct="1"/>
            <a:fld id="{9A0DB2DC-4C9A-4742-B13C-FB6460FD3503}" type="slidenum">
              <a:rPr lang="en-US" altLang="vi-VN" dirty="0">
                <a:effectLst>
                  <a:outerShdw blurRad="38100" dist="38100" dir="2700000">
                    <a:srgbClr val="000000"/>
                  </a:outerShdw>
                </a:effectLst>
                <a:latin typeface="Tahoma" panose="020B0604030504040204" pitchFamily="34" charset="0"/>
              </a:rPr>
            </a:fld>
            <a:endParaRPr lang="en-US" altLang="vi-VN"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endParaRPr lang="en-US" noProof="1"/>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Footer Placeholder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7" name="Date Placeholder 6"/>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Footer Placeholder 6"/>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8" name="Slide Number Placeholder 7"/>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9" name="Date Placeholder 8"/>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Footer Placeholder 2"/>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Slide Number Placeholder 3"/>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5" name="Date Placeholder 4"/>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4" name="Date Placeholder 3"/>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Footer Placeholder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7" name="Date Placeholder 6"/>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Footer Placeholder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7" name="Date Placeholder 6"/>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0" y="0"/>
            <a:ext cx="9161463" cy="6858000"/>
            <a:chOff x="0" y="0"/>
            <a:chExt cx="5770" cy="4320"/>
          </a:xfrm>
        </p:grpSpPr>
        <p:sp>
          <p:nvSpPr>
            <p:cNvPr id="14643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3"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4"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5"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6"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7"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644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644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0"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1" name="Rectangle 12"/>
            <p:cNvSpPr>
              <a:spLocks noChangeArrowheads="1"/>
            </p:cNvSpPr>
            <p:nvPr/>
          </p:nvSpPr>
          <p:spPr bwMode="hidden">
            <a:xfrm>
              <a:off x="2784" y="0"/>
              <a:ext cx="530"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2"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3"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644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5"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644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7"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645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9"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50"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alt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51" name="Freeform 22"/>
            <p:cNvSpPr/>
            <p:nvPr userDrawn="1"/>
          </p:nvSpPr>
          <p:spPr>
            <a:xfrm>
              <a:off x="1" y="3875"/>
              <a:ext cx="5760" cy="445"/>
            </a:xfrm>
            <a:custGeom>
              <a:avLst/>
              <a:gdLst/>
              <a:ahLst/>
              <a:cxnLst>
                <a:cxn ang="0">
                  <a:pos x="5700" y="86"/>
                </a:cxn>
                <a:cxn ang="0">
                  <a:pos x="5508" y="86"/>
                </a:cxn>
                <a:cxn ang="0">
                  <a:pos x="5454" y="76"/>
                </a:cxn>
                <a:cxn ang="0">
                  <a:pos x="5448" y="60"/>
                </a:cxn>
                <a:cxn ang="0">
                  <a:pos x="5436" y="39"/>
                </a:cxn>
                <a:cxn ang="0">
                  <a:pos x="5401" y="16"/>
                </a:cxn>
                <a:cxn ang="0">
                  <a:pos x="5246" y="10"/>
                </a:cxn>
                <a:cxn ang="0">
                  <a:pos x="5036" y="30"/>
                </a:cxn>
                <a:cxn ang="0">
                  <a:pos x="4950" y="70"/>
                </a:cxn>
                <a:cxn ang="0">
                  <a:pos x="4824" y="107"/>
                </a:cxn>
                <a:cxn ang="0">
                  <a:pos x="4716" y="107"/>
                </a:cxn>
                <a:cxn ang="0">
                  <a:pos x="4644" y="86"/>
                </a:cxn>
                <a:cxn ang="0">
                  <a:pos x="4584" y="13"/>
                </a:cxn>
                <a:cxn ang="0">
                  <a:pos x="4494" y="18"/>
                </a:cxn>
                <a:cxn ang="0">
                  <a:pos x="4374" y="50"/>
                </a:cxn>
                <a:cxn ang="0">
                  <a:pos x="4183" y="91"/>
                </a:cxn>
                <a:cxn ang="0">
                  <a:pos x="3966" y="102"/>
                </a:cxn>
                <a:cxn ang="0">
                  <a:pos x="3762" y="96"/>
                </a:cxn>
                <a:cxn ang="0">
                  <a:pos x="3642" y="70"/>
                </a:cxn>
                <a:cxn ang="0">
                  <a:pos x="3576" y="50"/>
                </a:cxn>
                <a:cxn ang="0">
                  <a:pos x="3516" y="50"/>
                </a:cxn>
                <a:cxn ang="0">
                  <a:pos x="3468" y="65"/>
                </a:cxn>
                <a:cxn ang="0">
                  <a:pos x="3330" y="81"/>
                </a:cxn>
                <a:cxn ang="0">
                  <a:pos x="2970" y="123"/>
                </a:cxn>
                <a:cxn ang="0">
                  <a:pos x="2814" y="128"/>
                </a:cxn>
                <a:cxn ang="0">
                  <a:pos x="2724" y="112"/>
                </a:cxn>
                <a:cxn ang="0">
                  <a:pos x="2710" y="36"/>
                </a:cxn>
                <a:cxn ang="0">
                  <a:pos x="2638" y="60"/>
                </a:cxn>
                <a:cxn ang="0">
                  <a:pos x="2536" y="98"/>
                </a:cxn>
                <a:cxn ang="0">
                  <a:pos x="2410" y="110"/>
                </a:cxn>
                <a:cxn ang="0">
                  <a:pos x="2304" y="86"/>
                </a:cxn>
                <a:cxn ang="0">
                  <a:pos x="2268" y="65"/>
                </a:cxn>
                <a:cxn ang="0">
                  <a:pos x="2156" y="16"/>
                </a:cxn>
                <a:cxn ang="0">
                  <a:pos x="2018" y="76"/>
                </a:cxn>
                <a:cxn ang="0">
                  <a:pos x="1692" y="102"/>
                </a:cxn>
                <a:cxn ang="0">
                  <a:pos x="1524" y="86"/>
                </a:cxn>
                <a:cxn ang="0">
                  <a:pos x="1476" y="70"/>
                </a:cxn>
                <a:cxn ang="0">
                  <a:pos x="1410" y="50"/>
                </a:cxn>
                <a:cxn ang="0">
                  <a:pos x="1356" y="44"/>
                </a:cxn>
                <a:cxn ang="0">
                  <a:pos x="1260" y="70"/>
                </a:cxn>
                <a:cxn ang="0">
                  <a:pos x="1098" y="117"/>
                </a:cxn>
                <a:cxn ang="0">
                  <a:pos x="882" y="149"/>
                </a:cxn>
                <a:cxn ang="0">
                  <a:pos x="654" y="128"/>
                </a:cxn>
                <a:cxn ang="0">
                  <a:pos x="504" y="86"/>
                </a:cxn>
                <a:cxn ang="0">
                  <a:pos x="426" y="44"/>
                </a:cxn>
                <a:cxn ang="0">
                  <a:pos x="390" y="34"/>
                </a:cxn>
                <a:cxn ang="0">
                  <a:pos x="360" y="55"/>
                </a:cxn>
                <a:cxn ang="0">
                  <a:pos x="324" y="86"/>
                </a:cxn>
                <a:cxn ang="0">
                  <a:pos x="240" y="107"/>
                </a:cxn>
                <a:cxn ang="0">
                  <a:pos x="145" y="117"/>
                </a:cxn>
                <a:cxn ang="0">
                  <a:pos x="42" y="107"/>
                </a:cxn>
                <a:cxn ang="0">
                  <a:pos x="5760" y="445"/>
                </a:cxn>
              </a:cxnLst>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ln>
          </p:spPr>
          <p:txBody>
            <a:bodyPr/>
            <a:p>
              <a:endParaRPr lang="en-US"/>
            </a:p>
          </p:txBody>
        </p:sp>
        <p:sp>
          <p:nvSpPr>
            <p:cNvPr id="146455"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146456" name="Rectangle 24"/>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lstStyle/>
          <a:p>
            <a:pPr lvl="0"/>
            <a:r>
              <a:rPr lang="en-US" noProof="1"/>
              <a:t>Click to edit Master title style</a:t>
            </a:r>
            <a:endParaRPr lang="en-US" noProof="1"/>
          </a:p>
        </p:txBody>
      </p:sp>
      <p:sp>
        <p:nvSpPr>
          <p:cNvPr id="146457" name="Rectangle 25"/>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146458" name="Rectangle 2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effectLst>
                  <a:outerShdw blurRad="38100" dist="38100" dir="2700000" algn="tl">
                    <a:srgbClr val="000000"/>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46459" name="Rectangle 27"/>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lstStyle>
            <a:lvl1pPr algn="r">
              <a:defRPr sz="1000">
                <a:latin typeface="Tahoma" panose="020B0604030504040204" pitchFamily="34" charset="0"/>
              </a:defRPr>
            </a:lvl1pPr>
          </a:lstStyle>
          <a:p>
            <a:pPr lvl="0" eaLnBrk="1" hangingPunct="1"/>
            <a:fld id="{9A0DB2DC-4C9A-4742-B13C-FB6460FD3503}" type="slidenum">
              <a:rPr lang="en-US" altLang="vi-VN" dirty="0">
                <a:effectLst>
                  <a:outerShdw blurRad="38100" dist="38100" dir="2700000">
                    <a:srgbClr val="000000"/>
                  </a:outerShdw>
                </a:effectLst>
              </a:rPr>
            </a:fld>
            <a:endParaRPr lang="en-US" altLang="vi-VN" dirty="0">
              <a:effectLst>
                <a:outerShdw blurRad="38100" dist="38100" dir="2700000">
                  <a:srgbClr val="000000"/>
                </a:outerShdw>
              </a:effectLst>
              <a:latin typeface="Times New Roman" panose="02020603050405020304" pitchFamily="18" charset="0"/>
            </a:endParaRPr>
          </a:p>
        </p:txBody>
      </p:sp>
      <p:sp>
        <p:nvSpPr>
          <p:cNvPr id="146460" name="Rectangle 28"/>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algn="l" eaLnBrk="1" hangingPunct="1">
              <a:defRPr sz="1000">
                <a:effectLst>
                  <a:outerShdw blurRad="38100" dist="38100" dir="2700000" algn="tl">
                    <a:srgbClr val="00000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8"/>
  </p:transition>
  <p:hf sldNum="0" hdr="0" ft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GI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GIF"/><Relationship Id="rId3" Type="http://schemas.openxmlformats.org/officeDocument/2006/relationships/image" Target="../media/image2.GIF"/><Relationship Id="rId2" Type="http://schemas.openxmlformats.org/officeDocument/2006/relationships/image" Target="../media/image6.wmf"/><Relationship Id="rId1"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2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ctrTitle" sz="quarter"/>
          </p:nvPr>
        </p:nvSpPr>
        <p:spPr>
          <a:xfrm>
            <a:off x="457200" y="277813"/>
            <a:ext cx="8229600" cy="1139825"/>
          </a:xfrm>
          <a:ln/>
        </p:spPr>
        <p:txBody>
          <a:bodyPr vert="horz" wrap="square" lIns="91440" tIns="45720" rIns="91440" bIns="45720" anchor="ctr" anchorCtr="1"/>
          <a:p>
            <a:pPr/>
            <a:endParaRPr lang="vi-VN" altLang="vi-VN" sz="4200" dirty="0">
              <a:effectLst/>
              <a:latin typeface="+mj-lt"/>
              <a:ea typeface="+mj-ea"/>
              <a:cs typeface="+mj-cs"/>
            </a:endParaRPr>
          </a:p>
        </p:txBody>
      </p:sp>
      <p:sp>
        <p:nvSpPr>
          <p:cNvPr id="3075" name="Rectangle 3"/>
          <p:cNvSpPr>
            <a:spLocks noGrp="1"/>
          </p:cNvSpPr>
          <p:nvPr>
            <p:ph type="body" idx="4294967295"/>
          </p:nvPr>
        </p:nvSpPr>
        <p:spPr>
          <a:ln/>
        </p:spPr>
        <p:txBody>
          <a:bodyPr wrap="square" lIns="91440" tIns="45720" rIns="91440" bIns="45720" anchor="t" anchorCtr="0"/>
          <a:lstStyle/>
          <a:p>
            <a:endParaRPr lang="vi-VN" altLang="vi-VN" dirty="0">
              <a:effectLst/>
            </a:endParaRPr>
          </a:p>
        </p:txBody>
      </p:sp>
      <p:grpSp>
        <p:nvGrpSpPr>
          <p:cNvPr id="3076" name="Group 4"/>
          <p:cNvGrpSpPr/>
          <p:nvPr/>
        </p:nvGrpSpPr>
        <p:grpSpPr>
          <a:xfrm>
            <a:off x="0" y="-30162"/>
            <a:ext cx="9144000" cy="6858000"/>
            <a:chOff x="0" y="0"/>
            <a:chExt cx="5760" cy="4320"/>
          </a:xfrm>
        </p:grpSpPr>
        <p:grpSp>
          <p:nvGrpSpPr>
            <p:cNvPr id="3087" name="Group 2"/>
            <p:cNvGrpSpPr/>
            <p:nvPr/>
          </p:nvGrpSpPr>
          <p:grpSpPr>
            <a:xfrm>
              <a:off x="0" y="0"/>
              <a:ext cx="5760" cy="4320"/>
              <a:chOff x="0" y="0"/>
              <a:chExt cx="5760" cy="4333"/>
            </a:xfrm>
          </p:grpSpPr>
          <p:pic>
            <p:nvPicPr>
              <p:cNvPr id="3094" name="Picture 3" descr="N3"/>
              <p:cNvPicPr>
                <a:picLocks noChangeAspect="1"/>
              </p:cNvPicPr>
              <p:nvPr/>
            </p:nvPicPr>
            <p:blipFill>
              <a:blip r:embed="rId1"/>
              <a:stretch>
                <a:fillRect/>
              </a:stretch>
            </p:blipFill>
            <p:spPr>
              <a:xfrm flipV="1">
                <a:off x="0" y="4214"/>
                <a:ext cx="5747" cy="119"/>
              </a:xfrm>
              <a:prstGeom prst="rect">
                <a:avLst/>
              </a:prstGeom>
              <a:noFill/>
              <a:ln w="9525">
                <a:noFill/>
              </a:ln>
            </p:spPr>
          </p:pic>
          <p:pic>
            <p:nvPicPr>
              <p:cNvPr id="3095" name="Picture 4" descr="N3"/>
              <p:cNvPicPr>
                <a:picLocks noChangeAspect="1"/>
              </p:cNvPicPr>
              <p:nvPr/>
            </p:nvPicPr>
            <p:blipFill>
              <a:blip r:embed="rId1"/>
              <a:stretch>
                <a:fillRect/>
              </a:stretch>
            </p:blipFill>
            <p:spPr>
              <a:xfrm rot="5400000" flipH="1" flipV="1">
                <a:off x="3561" y="2108"/>
                <a:ext cx="4283" cy="113"/>
              </a:xfrm>
              <a:prstGeom prst="rect">
                <a:avLst/>
              </a:prstGeom>
              <a:noFill/>
              <a:ln w="9525">
                <a:noFill/>
              </a:ln>
            </p:spPr>
          </p:pic>
          <p:pic>
            <p:nvPicPr>
              <p:cNvPr id="3096" name="Picture 5" descr="N3"/>
              <p:cNvPicPr>
                <a:picLocks noChangeAspect="1"/>
              </p:cNvPicPr>
              <p:nvPr/>
            </p:nvPicPr>
            <p:blipFill>
              <a:blip r:embed="rId1"/>
              <a:stretch>
                <a:fillRect/>
              </a:stretch>
            </p:blipFill>
            <p:spPr>
              <a:xfrm rot="5400000" flipH="1" flipV="1">
                <a:off x="-2085" y="2121"/>
                <a:ext cx="4283" cy="113"/>
              </a:xfrm>
              <a:prstGeom prst="rect">
                <a:avLst/>
              </a:prstGeom>
              <a:noFill/>
              <a:ln w="9525">
                <a:noFill/>
              </a:ln>
            </p:spPr>
          </p:pic>
          <p:pic>
            <p:nvPicPr>
              <p:cNvPr id="3097" name="Picture 6" descr="N3"/>
              <p:cNvPicPr>
                <a:picLocks noChangeAspect="1"/>
              </p:cNvPicPr>
              <p:nvPr/>
            </p:nvPicPr>
            <p:blipFill>
              <a:blip r:embed="rId1"/>
              <a:stretch>
                <a:fillRect/>
              </a:stretch>
            </p:blipFill>
            <p:spPr>
              <a:xfrm flipV="1">
                <a:off x="0" y="0"/>
                <a:ext cx="5747" cy="119"/>
              </a:xfrm>
              <a:prstGeom prst="rect">
                <a:avLst/>
              </a:prstGeom>
              <a:noFill/>
              <a:ln w="9525">
                <a:noFill/>
              </a:ln>
            </p:spPr>
          </p:pic>
        </p:grpSp>
        <p:grpSp>
          <p:nvGrpSpPr>
            <p:cNvPr id="3088" name="Group 10"/>
            <p:cNvGrpSpPr/>
            <p:nvPr/>
          </p:nvGrpSpPr>
          <p:grpSpPr>
            <a:xfrm>
              <a:off x="0" y="26"/>
              <a:ext cx="5716" cy="4217"/>
              <a:chOff x="0" y="26"/>
              <a:chExt cx="5716" cy="4217"/>
            </a:xfrm>
          </p:grpSpPr>
          <p:sp>
            <p:nvSpPr>
              <p:cNvPr id="3089" name="Rectangle 11"/>
              <p:cNvSpPr/>
              <p:nvPr/>
            </p:nvSpPr>
            <p:spPr>
              <a:xfrm>
                <a:off x="90" y="26"/>
                <a:ext cx="5568" cy="412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endParaRPr lang="vi-VN" altLang="vi-VN" dirty="0">
                  <a:latin typeface="Times New Roman" panose="02020603050405020304" pitchFamily="18" charset="0"/>
                </a:endParaRPr>
              </a:p>
            </p:txBody>
          </p:sp>
          <p:pic>
            <p:nvPicPr>
              <p:cNvPr id="3090" name="Picture 24" descr="729747d8za2kbusq"/>
              <p:cNvPicPr>
                <a:picLocks noChangeAspect="1"/>
              </p:cNvPicPr>
              <p:nvPr/>
            </p:nvPicPr>
            <p:blipFill>
              <a:blip r:embed="rId2"/>
              <a:stretch>
                <a:fillRect/>
              </a:stretch>
            </p:blipFill>
            <p:spPr>
              <a:xfrm>
                <a:off x="0" y="3331"/>
                <a:ext cx="1152" cy="912"/>
              </a:xfrm>
              <a:prstGeom prst="rect">
                <a:avLst/>
              </a:prstGeom>
              <a:noFill/>
              <a:ln w="9525">
                <a:noFill/>
              </a:ln>
            </p:spPr>
          </p:pic>
          <p:pic>
            <p:nvPicPr>
              <p:cNvPr id="3091" name="Picture 28" descr="Flower-06-june"/>
              <p:cNvPicPr>
                <a:picLocks noChangeAspect="1"/>
              </p:cNvPicPr>
              <p:nvPr/>
            </p:nvPicPr>
            <p:blipFill>
              <a:blip r:embed="rId3"/>
              <a:stretch>
                <a:fillRect/>
              </a:stretch>
            </p:blipFill>
            <p:spPr>
              <a:xfrm>
                <a:off x="96" y="96"/>
                <a:ext cx="528" cy="408"/>
              </a:xfrm>
              <a:prstGeom prst="rect">
                <a:avLst/>
              </a:prstGeom>
              <a:noFill/>
              <a:ln w="9525">
                <a:noFill/>
              </a:ln>
            </p:spPr>
          </p:pic>
          <p:pic>
            <p:nvPicPr>
              <p:cNvPr id="3092" name="Picture 31" descr="Flower-06-june"/>
              <p:cNvPicPr>
                <a:picLocks noChangeAspect="1"/>
              </p:cNvPicPr>
              <p:nvPr/>
            </p:nvPicPr>
            <p:blipFill>
              <a:blip r:embed="rId3"/>
              <a:stretch>
                <a:fillRect/>
              </a:stretch>
            </p:blipFill>
            <p:spPr>
              <a:xfrm>
                <a:off x="5088" y="96"/>
                <a:ext cx="528" cy="408"/>
              </a:xfrm>
              <a:prstGeom prst="rect">
                <a:avLst/>
              </a:prstGeom>
              <a:noFill/>
              <a:ln w="9525">
                <a:noFill/>
              </a:ln>
            </p:spPr>
          </p:pic>
          <p:pic>
            <p:nvPicPr>
              <p:cNvPr id="3093" name="Picture 24" descr="729747d8za2kbusq"/>
              <p:cNvPicPr>
                <a:picLocks noChangeAspect="1"/>
              </p:cNvPicPr>
              <p:nvPr/>
            </p:nvPicPr>
            <p:blipFill>
              <a:blip r:embed="rId2"/>
              <a:stretch>
                <a:fillRect/>
              </a:stretch>
            </p:blipFill>
            <p:spPr>
              <a:xfrm>
                <a:off x="4564" y="3289"/>
                <a:ext cx="1152" cy="912"/>
              </a:xfrm>
              <a:prstGeom prst="rect">
                <a:avLst/>
              </a:prstGeom>
              <a:noFill/>
              <a:ln w="9525">
                <a:noFill/>
              </a:ln>
            </p:spPr>
          </p:pic>
        </p:grpSp>
      </p:grpSp>
      <p:pic>
        <p:nvPicPr>
          <p:cNvPr id="3077" name="Picture 12" descr="20070910013014324"/>
          <p:cNvPicPr>
            <a:picLocks noChangeAspect="1"/>
          </p:cNvPicPr>
          <p:nvPr/>
        </p:nvPicPr>
        <p:blipFill>
          <a:blip r:embed="rId4"/>
          <a:stretch>
            <a:fillRect/>
          </a:stretch>
        </p:blipFill>
        <p:spPr>
          <a:xfrm>
            <a:off x="88900" y="-26987"/>
            <a:ext cx="1179513" cy="2514600"/>
          </a:xfrm>
          <a:prstGeom prst="rect">
            <a:avLst/>
          </a:prstGeom>
          <a:noFill/>
          <a:ln w="9525">
            <a:noFill/>
          </a:ln>
        </p:spPr>
      </p:pic>
      <p:pic>
        <p:nvPicPr>
          <p:cNvPr id="3078" name="Picture 12" descr="20070910013014324"/>
          <p:cNvPicPr>
            <a:picLocks noChangeAspect="1"/>
          </p:cNvPicPr>
          <p:nvPr/>
        </p:nvPicPr>
        <p:blipFill>
          <a:blip r:embed="rId4"/>
          <a:stretch>
            <a:fillRect/>
          </a:stretch>
        </p:blipFill>
        <p:spPr>
          <a:xfrm>
            <a:off x="7824788" y="0"/>
            <a:ext cx="1179512" cy="2514600"/>
          </a:xfrm>
          <a:prstGeom prst="rect">
            <a:avLst/>
          </a:prstGeom>
          <a:noFill/>
          <a:ln w="9525">
            <a:noFill/>
          </a:ln>
        </p:spPr>
      </p:pic>
      <p:sp>
        <p:nvSpPr>
          <p:cNvPr id="3079" name="TextBox 26"/>
          <p:cNvSpPr txBox="1"/>
          <p:nvPr/>
        </p:nvSpPr>
        <p:spPr>
          <a:xfrm>
            <a:off x="1495425" y="-42862"/>
            <a:ext cx="6029325" cy="583565"/>
          </a:xfrm>
          <a:prstGeom prst="rect">
            <a:avLst/>
          </a:prstGeom>
          <a:noFill/>
          <a:ln w="9525">
            <a:noFill/>
          </a:ln>
        </p:spPr>
        <p:txBody>
          <a:bodyPr>
            <a:spAutoFit/>
          </a:bodyPr>
          <a:p>
            <a:pPr algn="ctr" eaLnBrk="1" hangingPunct="1"/>
            <a:r>
              <a:rPr sz="1600" b="1" dirty="0">
                <a:solidFill>
                  <a:srgbClr val="002060"/>
                </a:solidFill>
                <a:latin typeface="Times New Roman" panose="02020603050405020304" pitchFamily="18" charset="0"/>
                <a:cs typeface="Times New Roman" panose="02020603050405020304" pitchFamily="18" charset="0"/>
              </a:rPr>
              <a:t>UBND QUẬN LONG BIÊN</a:t>
            </a:r>
            <a:endParaRPr sz="1600" b="1" dirty="0">
              <a:solidFill>
                <a:srgbClr val="002060"/>
              </a:solidFill>
              <a:latin typeface="Times New Roman" panose="02020603050405020304" pitchFamily="18" charset="0"/>
              <a:cs typeface="Times New Roman" panose="02020603050405020304" pitchFamily="18" charset="0"/>
            </a:endParaRPr>
          </a:p>
          <a:p>
            <a:pPr algn="ctr" eaLnBrk="1" hangingPunct="1"/>
            <a:r>
              <a:rPr sz="1600" b="1" dirty="0">
                <a:solidFill>
                  <a:srgbClr val="002060"/>
                </a:solidFill>
                <a:latin typeface="Times New Roman" panose="02020603050405020304" pitchFamily="18" charset="0"/>
                <a:cs typeface="Times New Roman" panose="02020603050405020304" pitchFamily="18" charset="0"/>
              </a:rPr>
              <a:t>TRƯỜNG MẦM NON </a:t>
            </a:r>
            <a:r>
              <a:rPr lang="en-US" sz="1600" b="1" dirty="0">
                <a:solidFill>
                  <a:srgbClr val="002060"/>
                </a:solidFill>
                <a:latin typeface="Times New Roman" panose="02020603050405020304" pitchFamily="18" charset="0"/>
                <a:cs typeface="Times New Roman" panose="02020603050405020304" pitchFamily="18" charset="0"/>
              </a:rPr>
              <a:t>GIANG BIÊN</a:t>
            </a:r>
            <a:endParaRPr lang="en-US"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80" name="TextBox 27"/>
          <p:cNvSpPr txBox="1"/>
          <p:nvPr/>
        </p:nvSpPr>
        <p:spPr>
          <a:xfrm>
            <a:off x="1495425" y="1990725"/>
            <a:ext cx="7038975" cy="523875"/>
          </a:xfrm>
          <a:prstGeom prst="rect">
            <a:avLst/>
          </a:prstGeom>
          <a:noFill/>
          <a:ln w="9525">
            <a:noFill/>
          </a:ln>
        </p:spPr>
        <p:txBody>
          <a:bodyPr>
            <a:spAutoFit/>
          </a:bodyPr>
          <a:p>
            <a:pPr eaLnBrk="1" hangingPunct="1"/>
            <a:r>
              <a:rPr sz="2800" b="1" dirty="0">
                <a:solidFill>
                  <a:srgbClr val="002060"/>
                </a:solidFill>
                <a:latin typeface="Times New Roman" panose="02020603050405020304" pitchFamily="18" charset="0"/>
                <a:cs typeface="Times New Roman" panose="02020603050405020304" pitchFamily="18" charset="0"/>
              </a:rPr>
              <a:t>LĨNH VỰC PHÁT TRIỂN NGÔN NGỮ</a:t>
            </a:r>
            <a:endParaRPr sz="2800" b="1" dirty="0">
              <a:solidFill>
                <a:srgbClr val="002060"/>
              </a:solidFill>
              <a:latin typeface="Times New Roman" panose="02020603050405020304" pitchFamily="18" charset="0"/>
              <a:ea typeface="Times New Roman" panose="02020603050405020304" pitchFamily="18" charset="0"/>
            </a:endParaRPr>
          </a:p>
        </p:txBody>
      </p:sp>
      <p:sp>
        <p:nvSpPr>
          <p:cNvPr id="3081" name="TextBox 28"/>
          <p:cNvSpPr txBox="1"/>
          <p:nvPr/>
        </p:nvSpPr>
        <p:spPr>
          <a:xfrm>
            <a:off x="504825" y="3676650"/>
            <a:ext cx="8755063" cy="400050"/>
          </a:xfrm>
          <a:prstGeom prst="rect">
            <a:avLst/>
          </a:prstGeom>
          <a:noFill/>
          <a:ln w="9525">
            <a:noFill/>
          </a:ln>
        </p:spPr>
        <p:txBody>
          <a:bodyPr>
            <a:spAutoFit/>
          </a:bodyPr>
          <a:p>
            <a:pPr algn="ctr" eaLnBrk="1" hangingPunct="1"/>
            <a:r>
              <a:rPr sz="2000" b="1" dirty="0">
                <a:solidFill>
                  <a:srgbClr val="002060"/>
                </a:solidFill>
                <a:latin typeface="Times New Roman" panose="02020603050405020304" pitchFamily="18" charset="0"/>
                <a:cs typeface="Times New Roman" panose="02020603050405020304" pitchFamily="18" charset="0"/>
              </a:rPr>
              <a:t>Đề t</a:t>
            </a:r>
            <a:r>
              <a:rPr sz="2000" b="1" dirty="0">
                <a:solidFill>
                  <a:srgbClr val="002060"/>
                </a:solidFill>
                <a:latin typeface="Times New Roman" panose="02020603050405020304" pitchFamily="18" charset="0"/>
                <a:ea typeface="Times New Roman" panose="02020603050405020304" pitchFamily="18" charset="0"/>
              </a:rPr>
              <a:t>à</a:t>
            </a:r>
            <a:r>
              <a:rPr sz="2000" b="1" dirty="0">
                <a:solidFill>
                  <a:srgbClr val="002060"/>
                </a:solidFill>
                <a:latin typeface="Times New Roman" panose="02020603050405020304" pitchFamily="18" charset="0"/>
                <a:cs typeface="Times New Roman" panose="02020603050405020304" pitchFamily="18" charset="0"/>
              </a:rPr>
              <a:t>i:  Thơ: “Bác Hồ của em – Tác giả: Phan Thị Thanh Nh</a:t>
            </a:r>
            <a:r>
              <a:rPr sz="2000" b="1" dirty="0">
                <a:solidFill>
                  <a:srgbClr val="002060"/>
                </a:solidFill>
                <a:latin typeface="Times New Roman" panose="02020603050405020304" pitchFamily="18" charset="0"/>
                <a:ea typeface="Times New Roman" panose="02020603050405020304" pitchFamily="18" charset="0"/>
              </a:rPr>
              <a:t>à</a:t>
            </a:r>
            <a:r>
              <a:rPr sz="2000" b="1" dirty="0">
                <a:solidFill>
                  <a:srgbClr val="002060"/>
                </a:solidFill>
                <a:latin typeface="Times New Roman" panose="02020603050405020304" pitchFamily="18" charset="0"/>
                <a:cs typeface="Times New Roman" panose="02020603050405020304" pitchFamily="18" charset="0"/>
              </a:rPr>
              <a:t>n”</a:t>
            </a:r>
            <a:endParaRPr sz="2000" b="1" dirty="0">
              <a:solidFill>
                <a:srgbClr val="002060"/>
              </a:solidFill>
              <a:latin typeface="Times New Roman" panose="02020603050405020304" pitchFamily="18" charset="0"/>
              <a:ea typeface="Times New Roman" panose="02020603050405020304" pitchFamily="18" charset="0"/>
            </a:endParaRPr>
          </a:p>
        </p:txBody>
      </p:sp>
      <p:sp>
        <p:nvSpPr>
          <p:cNvPr id="3082" name="TextBox 29"/>
          <p:cNvSpPr txBox="1"/>
          <p:nvPr/>
        </p:nvSpPr>
        <p:spPr>
          <a:xfrm>
            <a:off x="227013" y="4164013"/>
            <a:ext cx="6029325" cy="398780"/>
          </a:xfrm>
          <a:prstGeom prst="rect">
            <a:avLst/>
          </a:prstGeom>
          <a:noFill/>
          <a:ln w="9525">
            <a:noFill/>
          </a:ln>
        </p:spPr>
        <p:txBody>
          <a:bodyPr>
            <a:spAutoFit/>
          </a:bodyPr>
          <a:p>
            <a:pPr algn="ctr" eaLnBrk="1" hangingPunct="1"/>
            <a:r>
              <a:rPr sz="2000" b="1" dirty="0">
                <a:solidFill>
                  <a:srgbClr val="002060"/>
                </a:solidFill>
                <a:latin typeface="Times New Roman" panose="02020603050405020304" pitchFamily="18" charset="0"/>
                <a:cs typeface="Times New Roman" panose="02020603050405020304" pitchFamily="18" charset="0"/>
              </a:rPr>
              <a:t>Lứa tuổi: Mẫu giáo </a:t>
            </a:r>
            <a:r>
              <a:rPr lang="en-US" sz="2000" b="1" dirty="0">
                <a:solidFill>
                  <a:srgbClr val="002060"/>
                </a:solidFill>
                <a:latin typeface="Times New Roman" panose="02020603050405020304" pitchFamily="18" charset="0"/>
                <a:cs typeface="Times New Roman" panose="02020603050405020304" pitchFamily="18" charset="0"/>
              </a:rPr>
              <a:t>bé </a:t>
            </a:r>
            <a:r>
              <a:rPr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3 </a:t>
            </a:r>
            <a:r>
              <a:rPr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4</a:t>
            </a:r>
            <a:r>
              <a:rPr sz="2000" b="1" dirty="0">
                <a:solidFill>
                  <a:srgbClr val="002060"/>
                </a:solidFill>
                <a:latin typeface="Times New Roman" panose="02020603050405020304" pitchFamily="18" charset="0"/>
                <a:cs typeface="Times New Roman" panose="02020603050405020304" pitchFamily="18" charset="0"/>
              </a:rPr>
              <a:t> tuổi)</a:t>
            </a:r>
            <a:endParaRPr sz="2000" b="1" dirty="0">
              <a:solidFill>
                <a:srgbClr val="002060"/>
              </a:solidFill>
              <a:latin typeface="Times New Roman" panose="02020603050405020304" pitchFamily="18" charset="0"/>
              <a:ea typeface="Times New Roman" panose="02020603050405020304" pitchFamily="18" charset="0"/>
            </a:endParaRPr>
          </a:p>
        </p:txBody>
      </p:sp>
      <p:sp>
        <p:nvSpPr>
          <p:cNvPr id="3083" name="TextBox 30"/>
          <p:cNvSpPr txBox="1"/>
          <p:nvPr/>
        </p:nvSpPr>
        <p:spPr>
          <a:xfrm>
            <a:off x="368300" y="4670425"/>
            <a:ext cx="6029325" cy="398780"/>
          </a:xfrm>
          <a:prstGeom prst="rect">
            <a:avLst/>
          </a:prstGeom>
          <a:noFill/>
          <a:ln w="9525">
            <a:noFill/>
          </a:ln>
        </p:spPr>
        <p:txBody>
          <a:bodyPr>
            <a:spAutoFit/>
          </a:bodyPr>
          <a:p>
            <a:pPr algn="ctr" eaLnBrk="1" hangingPunct="1"/>
            <a:r>
              <a:rPr sz="2000" b="1" dirty="0">
                <a:solidFill>
                  <a:srgbClr val="002060"/>
                </a:solidFill>
                <a:latin typeface="Times New Roman" panose="02020603050405020304" pitchFamily="18" charset="0"/>
                <a:cs typeface="Times New Roman" panose="02020603050405020304" pitchFamily="18" charset="0"/>
              </a:rPr>
              <a:t>Giáo viên:  Nguyễn Thị </a:t>
            </a:r>
            <a:r>
              <a:rPr lang="en-US" sz="2000" b="1" dirty="0">
                <a:solidFill>
                  <a:srgbClr val="002060"/>
                </a:solidFill>
                <a:latin typeface="Times New Roman" panose="02020603050405020304" pitchFamily="18" charset="0"/>
                <a:cs typeface="Times New Roman" panose="02020603050405020304" pitchFamily="18" charset="0"/>
              </a:rPr>
              <a:t>Hoà</a:t>
            </a:r>
            <a:endParaRPr lang="en-US"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84" name="TextBox 31"/>
          <p:cNvSpPr txBox="1"/>
          <p:nvPr/>
        </p:nvSpPr>
        <p:spPr>
          <a:xfrm>
            <a:off x="1479550" y="6088063"/>
            <a:ext cx="6029325" cy="398780"/>
          </a:xfrm>
          <a:prstGeom prst="rect">
            <a:avLst/>
          </a:prstGeom>
          <a:noFill/>
          <a:ln w="9525">
            <a:noFill/>
          </a:ln>
        </p:spPr>
        <p:txBody>
          <a:bodyPr>
            <a:spAutoFit/>
          </a:bodyPr>
          <a:p>
            <a:pPr algn="ctr" eaLnBrk="1" hangingPunct="1"/>
            <a:r>
              <a:rPr sz="2000" b="1" dirty="0">
                <a:solidFill>
                  <a:srgbClr val="002060"/>
                </a:solidFill>
                <a:latin typeface="Times New Roman" panose="02020603050405020304" pitchFamily="18" charset="0"/>
                <a:cs typeface="Times New Roman" panose="02020603050405020304" pitchFamily="18" charset="0"/>
              </a:rPr>
              <a:t>NĂM HỌC: 202</a:t>
            </a:r>
            <a:r>
              <a:rPr lang="en-US" sz="2000" b="1" dirty="0">
                <a:solidFill>
                  <a:srgbClr val="002060"/>
                </a:solidFill>
                <a:latin typeface="Times New Roman" panose="02020603050405020304" pitchFamily="18" charset="0"/>
                <a:cs typeface="Times New Roman" panose="02020603050405020304" pitchFamily="18" charset="0"/>
              </a:rPr>
              <a:t>3</a:t>
            </a:r>
            <a:r>
              <a:rPr sz="2000" b="1" dirty="0">
                <a:solidFill>
                  <a:srgbClr val="002060"/>
                </a:solidFill>
                <a:latin typeface="Times New Roman" panose="02020603050405020304" pitchFamily="18" charset="0"/>
                <a:cs typeface="Times New Roman" panose="02020603050405020304" pitchFamily="18" charset="0"/>
              </a:rPr>
              <a:t>-202</a:t>
            </a:r>
            <a:r>
              <a:rPr lang="en-US" sz="2000" b="1" dirty="0">
                <a:solidFill>
                  <a:srgbClr val="002060"/>
                </a:solidFill>
                <a:latin typeface="Times New Roman" panose="02020603050405020304" pitchFamily="18" charset="0"/>
                <a:cs typeface="Times New Roman" panose="02020603050405020304" pitchFamily="18" charset="0"/>
              </a:rPr>
              <a:t>4</a:t>
            </a:r>
            <a:endParaRPr lang="en-US"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86" name="TextBox 33"/>
          <p:cNvSpPr txBox="1"/>
          <p:nvPr/>
        </p:nvSpPr>
        <p:spPr>
          <a:xfrm>
            <a:off x="2497138" y="2547938"/>
            <a:ext cx="4676775" cy="523875"/>
          </a:xfrm>
          <a:prstGeom prst="rect">
            <a:avLst/>
          </a:prstGeom>
          <a:noFill/>
          <a:ln w="9525">
            <a:noFill/>
          </a:ln>
        </p:spPr>
        <p:txBody>
          <a:bodyPr>
            <a:spAutoFit/>
          </a:bodyPr>
          <a:p>
            <a:pPr eaLnBrk="1" hangingPunct="1"/>
            <a:r>
              <a:rPr sz="2800" b="1" dirty="0">
                <a:solidFill>
                  <a:srgbClr val="002060"/>
                </a:solidFill>
                <a:latin typeface="Times New Roman" panose="02020603050405020304" pitchFamily="18" charset="0"/>
                <a:cs typeface="Times New Roman" panose="02020603050405020304" pitchFamily="18" charset="0"/>
              </a:rPr>
              <a:t>LÀM QUEN VĂN HỌC</a:t>
            </a:r>
            <a:endParaRPr sz="2800" b="1" dirty="0">
              <a:solidFill>
                <a:srgbClr val="002060"/>
              </a:solidFill>
              <a:latin typeface="Times New Roman" panose="02020603050405020304" pitchFamily="18" charset="0"/>
              <a:ea typeface="Times New Roman" panose="02020603050405020304" pitchFamily="18" charset="0"/>
            </a:endParaRPr>
          </a:p>
        </p:txBody>
      </p:sp>
      <p:pic>
        <p:nvPicPr>
          <p:cNvPr id="2" name="Picture 1" descr="LOGO_TRƯỜNG-removebg-preview"/>
          <p:cNvPicPr>
            <a:picLocks noChangeAspect="1"/>
          </p:cNvPicPr>
          <p:nvPr/>
        </p:nvPicPr>
        <p:blipFill>
          <a:blip r:embed="rId5"/>
          <a:stretch>
            <a:fillRect/>
          </a:stretch>
        </p:blipFill>
        <p:spPr>
          <a:xfrm>
            <a:off x="3980815" y="601980"/>
            <a:ext cx="854075" cy="85407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12291"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12292" name="Picture 2" descr="EJ023"/>
          <p:cNvPicPr>
            <a:picLocks noChangeAspect="1"/>
          </p:cNvPicPr>
          <p:nvPr/>
        </p:nvPicPr>
        <p:blipFill>
          <a:blip r:embed="rId1"/>
          <a:srcRect l="10834" t="5556" r="5833" b="3333"/>
          <a:stretch>
            <a:fillRect/>
          </a:stretch>
        </p:blipFill>
        <p:spPr>
          <a:xfrm>
            <a:off x="-15875" y="0"/>
            <a:ext cx="9906000" cy="6858000"/>
          </a:xfrm>
          <a:prstGeom prst="rect">
            <a:avLst/>
          </a:prstGeom>
          <a:solidFill>
            <a:srgbClr val="0000CC"/>
          </a:solidFill>
          <a:ln w="9525">
            <a:noFill/>
          </a:ln>
        </p:spPr>
      </p:pic>
      <p:sp>
        <p:nvSpPr>
          <p:cNvPr id="213" name="TextBox 212"/>
          <p:cNvSpPr txBox="1"/>
          <p:nvPr/>
        </p:nvSpPr>
        <p:spPr>
          <a:xfrm>
            <a:off x="1258252" y="1905040"/>
            <a:ext cx="7359015" cy="2308324"/>
          </a:xfrm>
          <a:prstGeom prst="rect">
            <a:avLst/>
          </a:prstGeom>
          <a:noFill/>
        </p:spPr>
        <p:txBody>
          <a:bodyPr>
            <a:spAutoFit/>
          </a:bodyPr>
          <a:lstStyle/>
          <a:p>
            <a:pPr marR="0" algn="ctr" defTabSz="914400">
              <a:buClrTx/>
              <a:buSzTx/>
              <a:buFontTx/>
              <a:buNone/>
              <a:defRPr/>
            </a:pPr>
            <a:r>
              <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HOẠT ĐỘNG 2:</a:t>
            </a:r>
            <a:endPar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a:p>
            <a:pPr marR="0" algn="ctr" defTabSz="914400">
              <a:buClrTx/>
              <a:buSzTx/>
              <a:buFontTx/>
              <a:buNone/>
              <a:defRPr/>
            </a:pPr>
            <a:endPar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a:p>
            <a:pPr marR="0" algn="ctr" defTabSz="914400">
              <a:buClrTx/>
              <a:buSzTx/>
              <a:buFontTx/>
              <a:buNone/>
              <a:defRPr/>
            </a:pPr>
            <a:r>
              <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TIẾN HÀNH</a:t>
            </a:r>
            <a:endPar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4" descr="Picture7"/>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3315" name="Picture 7" descr="zinnia"/>
          <p:cNvPicPr>
            <a:picLocks noChangeAspect="1"/>
          </p:cNvPicPr>
          <p:nvPr/>
        </p:nvPicPr>
        <p:blipFill>
          <a:blip r:embed="rId2"/>
          <a:stretch>
            <a:fillRect/>
          </a:stretch>
        </p:blipFill>
        <p:spPr>
          <a:xfrm>
            <a:off x="7567613" y="4927600"/>
            <a:ext cx="1576387" cy="1930400"/>
          </a:xfrm>
          <a:prstGeom prst="rect">
            <a:avLst/>
          </a:prstGeom>
          <a:noFill/>
          <a:ln w="9525">
            <a:noFill/>
          </a:ln>
        </p:spPr>
      </p:pic>
      <p:pic>
        <p:nvPicPr>
          <p:cNvPr id="13316" name="Picture 11" descr="Heart-and-Roses"/>
          <p:cNvPicPr>
            <a:picLocks noChangeAspect="1"/>
          </p:cNvPicPr>
          <p:nvPr/>
        </p:nvPicPr>
        <p:blipFill>
          <a:blip r:embed="rId3"/>
          <a:stretch>
            <a:fillRect/>
          </a:stretch>
        </p:blipFill>
        <p:spPr>
          <a:xfrm>
            <a:off x="609600" y="152400"/>
            <a:ext cx="2743200" cy="685800"/>
          </a:xfrm>
          <a:prstGeom prst="rect">
            <a:avLst/>
          </a:prstGeom>
          <a:noFill/>
          <a:ln w="9525">
            <a:noFill/>
          </a:ln>
        </p:spPr>
      </p:pic>
      <p:pic>
        <p:nvPicPr>
          <p:cNvPr id="13317" name="Picture 12" descr="Heart-and-Roses"/>
          <p:cNvPicPr>
            <a:picLocks noChangeAspect="1"/>
          </p:cNvPicPr>
          <p:nvPr/>
        </p:nvPicPr>
        <p:blipFill>
          <a:blip r:embed="rId3"/>
          <a:stretch>
            <a:fillRect/>
          </a:stretch>
        </p:blipFill>
        <p:spPr>
          <a:xfrm>
            <a:off x="1143000" y="6172200"/>
            <a:ext cx="2743200" cy="685800"/>
          </a:xfrm>
          <a:prstGeom prst="rect">
            <a:avLst/>
          </a:prstGeom>
          <a:noFill/>
          <a:ln w="9525">
            <a:noFill/>
          </a:ln>
        </p:spPr>
      </p:pic>
      <p:pic>
        <p:nvPicPr>
          <p:cNvPr id="13318" name="Picture 13" descr="Heart-and-Roses"/>
          <p:cNvPicPr>
            <a:picLocks noChangeAspect="1"/>
          </p:cNvPicPr>
          <p:nvPr/>
        </p:nvPicPr>
        <p:blipFill>
          <a:blip r:embed="rId3"/>
          <a:stretch>
            <a:fillRect/>
          </a:stretch>
        </p:blipFill>
        <p:spPr>
          <a:xfrm>
            <a:off x="5715000" y="0"/>
            <a:ext cx="2743200" cy="685800"/>
          </a:xfrm>
          <a:prstGeom prst="rect">
            <a:avLst/>
          </a:prstGeom>
          <a:noFill/>
          <a:ln w="9525">
            <a:noFill/>
          </a:ln>
        </p:spPr>
      </p:pic>
      <p:pic>
        <p:nvPicPr>
          <p:cNvPr id="13319" name="Picture 14" descr="Heart-and-Roses"/>
          <p:cNvPicPr>
            <a:picLocks noChangeAspect="1"/>
          </p:cNvPicPr>
          <p:nvPr/>
        </p:nvPicPr>
        <p:blipFill>
          <a:blip r:embed="rId3"/>
          <a:stretch>
            <a:fillRect/>
          </a:stretch>
        </p:blipFill>
        <p:spPr>
          <a:xfrm>
            <a:off x="3200400" y="0"/>
            <a:ext cx="2743200" cy="685800"/>
          </a:xfrm>
          <a:prstGeom prst="rect">
            <a:avLst/>
          </a:prstGeom>
          <a:noFill/>
          <a:ln w="9525">
            <a:noFill/>
          </a:ln>
        </p:spPr>
      </p:pic>
      <p:pic>
        <p:nvPicPr>
          <p:cNvPr id="13320" name="Picture 15" descr="Heart-and-Roses"/>
          <p:cNvPicPr>
            <a:picLocks noChangeAspect="1"/>
          </p:cNvPicPr>
          <p:nvPr/>
        </p:nvPicPr>
        <p:blipFill>
          <a:blip r:embed="rId3"/>
          <a:stretch>
            <a:fillRect/>
          </a:stretch>
        </p:blipFill>
        <p:spPr>
          <a:xfrm>
            <a:off x="3352800" y="6324600"/>
            <a:ext cx="2743200" cy="685800"/>
          </a:xfrm>
          <a:prstGeom prst="rect">
            <a:avLst/>
          </a:prstGeom>
          <a:noFill/>
          <a:ln w="9525">
            <a:noFill/>
          </a:ln>
        </p:spPr>
      </p:pic>
      <p:pic>
        <p:nvPicPr>
          <p:cNvPr id="13321" name="Picture 16" descr="Heart-and-Roses"/>
          <p:cNvPicPr>
            <a:picLocks noChangeAspect="1"/>
          </p:cNvPicPr>
          <p:nvPr/>
        </p:nvPicPr>
        <p:blipFill>
          <a:blip r:embed="rId3"/>
          <a:stretch>
            <a:fillRect/>
          </a:stretch>
        </p:blipFill>
        <p:spPr>
          <a:xfrm>
            <a:off x="5410200" y="6172200"/>
            <a:ext cx="2743200" cy="685800"/>
          </a:xfrm>
          <a:prstGeom prst="rect">
            <a:avLst/>
          </a:prstGeom>
          <a:noFill/>
          <a:ln w="9525">
            <a:noFill/>
          </a:ln>
        </p:spPr>
      </p:pic>
      <p:pic>
        <p:nvPicPr>
          <p:cNvPr id="13322" name="Picture 8" descr="BH21"/>
          <p:cNvPicPr>
            <a:picLocks noChangeAspect="1"/>
          </p:cNvPicPr>
          <p:nvPr/>
        </p:nvPicPr>
        <p:blipFill>
          <a:blip r:embed="rId4"/>
          <a:stretch>
            <a:fillRect/>
          </a:stretch>
        </p:blipFill>
        <p:spPr>
          <a:xfrm>
            <a:off x="685800" y="1905000"/>
            <a:ext cx="2362200" cy="2667000"/>
          </a:xfrm>
          <a:prstGeom prst="rect">
            <a:avLst/>
          </a:prstGeom>
          <a:noFill/>
          <a:ln w="9525">
            <a:noFill/>
          </a:ln>
        </p:spPr>
      </p:pic>
      <p:sp>
        <p:nvSpPr>
          <p:cNvPr id="13323" name="Rectangle 18"/>
          <p:cNvSpPr/>
          <p:nvPr/>
        </p:nvSpPr>
        <p:spPr>
          <a:xfrm>
            <a:off x="1905000" y="1873250"/>
            <a:ext cx="5638800" cy="4522788"/>
          </a:xfrm>
          <a:prstGeom prst="rect">
            <a:avLst/>
          </a:prstGeom>
          <a:noFill/>
          <a:ln w="9525">
            <a:noFill/>
          </a:ln>
        </p:spPr>
        <p:txBody>
          <a:bodyPr>
            <a:spAutoFit/>
          </a:bodyPr>
          <a:p>
            <a:pPr algn="ctr"/>
            <a:r>
              <a:rPr lang="en-US" altLang="vi-VN" sz="2400" b="1" dirty="0">
                <a:solidFill>
                  <a:srgbClr val="0000CC"/>
                </a:solidFill>
                <a:latin typeface="Times New Roman" panose="02020603050405020304" pitchFamily="18" charset="0"/>
              </a:rPr>
              <a:t>Khi em ra đời</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Đã không còn Bác</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Chỉ còn tiếng hát </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Chỉ còn lời ca</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Chỉ còn câu chuyện</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Chỉ còn bài thơ</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Mà em vẫn thấy</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Bác sao rất gần</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Năm điều Bác dạy</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Mãi còn vang ngân</a:t>
            </a:r>
            <a:endParaRPr lang="en-US" altLang="vi-VN" sz="2400" b="1" dirty="0">
              <a:solidFill>
                <a:srgbClr val="0000CC"/>
              </a:solidFill>
              <a:latin typeface="Times New Roman" panose="02020603050405020304" pitchFamily="18" charset="0"/>
            </a:endParaRPr>
          </a:p>
          <a:p>
            <a:pPr algn="ct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Tác giả: Phan Thị Thanh Nhàn</a:t>
            </a:r>
            <a:endParaRPr lang="en-US" altLang="vi-VN" sz="2400" b="1" dirty="0">
              <a:solidFill>
                <a:srgbClr val="0000CC"/>
              </a:solidFill>
              <a:latin typeface="Times New Roman" panose="02020603050405020304" pitchFamily="18" charset="0"/>
            </a:endParaRPr>
          </a:p>
        </p:txBody>
      </p:sp>
      <p:sp>
        <p:nvSpPr>
          <p:cNvPr id="17423" name="WordArt 20"/>
          <p:cNvSpPr>
            <a:spLocks noTextEdit="1"/>
          </p:cNvSpPr>
          <p:nvPr/>
        </p:nvSpPr>
        <p:spPr>
          <a:xfrm>
            <a:off x="2819400" y="381000"/>
            <a:ext cx="3714750" cy="1447800"/>
          </a:xfrm>
          <a:prstGeom prst="rect">
            <a:avLst/>
          </a:prstGeom>
        </p:spPr>
        <p:txBody>
          <a:bodyPr wrap="none" numCol="1" fromWordArt="1">
            <a:prstTxWarp prst="textDeflate">
              <a:avLst>
                <a:gd name="adj" fmla="val 1875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360" normalizeH="0" baseline="0" noProof="1">
                <a:gradFill>
                  <a:gsLst>
                    <a:gs pos="0">
                      <a:srgbClr val="FECF40"/>
                    </a:gs>
                    <a:gs pos="100000">
                      <a:srgbClr val="846C21"/>
                    </a:gs>
                  </a:gsLst>
                  <a:lin scaled="0"/>
                </a:gradFill>
                <a:effectLst>
                  <a:reflection blurRad="6350" stA="53000" endA="300" endPos="35500" dir="5400000" sy="-90000" algn="bl" rotWithShape="0"/>
                </a:effectLst>
                <a:uLnTx/>
                <a:uFillTx/>
                <a:latin typeface="Times New Roman" panose="02020603050405020304" pitchFamily="18" charset="0"/>
                <a:ea typeface="Times New Roman" panose="02020603050405020304" pitchFamily="18" charset="0"/>
                <a:cs typeface="+mn-cs"/>
              </a:rPr>
              <a:t>BÁC HỒ CỦA EM</a:t>
            </a:r>
            <a:r>
              <a:rPr kumimoji="0" lang="en-US" sz="3600" b="0" i="0" u="none" strike="noStrike" kern="1200" cap="none" spc="-360" normalizeH="0" baseline="0" noProof="1">
                <a:solidFill>
                  <a:srgbClr val="0000CC"/>
                </a:solidFill>
                <a:effectLst>
                  <a:reflection blurRad="6350" stA="53000" endA="300" endPos="35500" dir="5400000" sy="-90000" algn="bl" rotWithShape="0"/>
                </a:effectLst>
                <a:uLnTx/>
                <a:uFillTx/>
                <a:latin typeface="Times New Roman" panose="02020603050405020304" pitchFamily="18" charset="0"/>
                <a:ea typeface="Times New Roman" panose="02020603050405020304" pitchFamily="18" charset="0"/>
                <a:cs typeface="+mn-cs"/>
              </a:rPr>
              <a:t> </a:t>
            </a:r>
            <a:endParaRPr kumimoji="0" lang="en-US" sz="3600" b="0" i="0" u="none" strike="noStrike" kern="1200" cap="none" spc="-360" normalizeH="0" baseline="0" noProof="1">
              <a:solidFill>
                <a:srgbClr val="0000CC"/>
              </a:solidFill>
              <a:effectLst>
                <a:reflection blurRad="6350" stA="53000" endA="300" endPos="35500" dir="5400000" sy="-90000" algn="bl" rotWithShape="0"/>
              </a:effectLst>
              <a:uLnTx/>
              <a:uFillTx/>
              <a:latin typeface="Times New Roman" panose="02020603050405020304" pitchFamily="18" charset="0"/>
              <a:ea typeface="Times New Roman" panose="02020603050405020304" pitchFamily="18" charset="0"/>
              <a:cs typeface="+mn-cs"/>
            </a:endParaRPr>
          </a:p>
        </p:txBody>
      </p:sp>
      <p:pic>
        <p:nvPicPr>
          <p:cNvPr id="13325" name="Picture 22" descr="29"/>
          <p:cNvPicPr>
            <a:picLocks noChangeAspect="1"/>
          </p:cNvPicPr>
          <p:nvPr/>
        </p:nvPicPr>
        <p:blipFill>
          <a:blip r:embed="rId5"/>
          <a:stretch>
            <a:fillRect/>
          </a:stretch>
        </p:blipFill>
        <p:spPr>
          <a:xfrm>
            <a:off x="-152400" y="1219200"/>
            <a:ext cx="3776663" cy="3581400"/>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14339"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14340" name="Picture 2" descr="EJ023"/>
          <p:cNvPicPr>
            <a:picLocks noChangeAspect="1"/>
          </p:cNvPicPr>
          <p:nvPr/>
        </p:nvPicPr>
        <p:blipFill>
          <a:blip r:embed="rId1"/>
          <a:srcRect l="10834" t="5556" r="5833" b="3333"/>
          <a:stretch>
            <a:fillRect/>
          </a:stretch>
        </p:blipFill>
        <p:spPr>
          <a:xfrm>
            <a:off x="-15875" y="0"/>
            <a:ext cx="9906000" cy="6858000"/>
          </a:xfrm>
          <a:prstGeom prst="rect">
            <a:avLst/>
          </a:prstGeom>
          <a:solidFill>
            <a:srgbClr val="0000CC"/>
          </a:solidFill>
          <a:ln w="9525">
            <a:noFill/>
          </a:ln>
        </p:spPr>
      </p:pic>
      <p:pic>
        <p:nvPicPr>
          <p:cNvPr id="14341" name="Picture 2" descr="THƠ BÁC HỒ CỦA EM - YouTube"/>
          <p:cNvPicPr>
            <a:picLocks noChangeAspect="1"/>
          </p:cNvPicPr>
          <p:nvPr/>
        </p:nvPicPr>
        <p:blipFill>
          <a:blip r:embed="rId2"/>
          <a:srcRect l="10834" r="10834"/>
          <a:stretch>
            <a:fillRect/>
          </a:stretch>
        </p:blipFill>
        <p:spPr>
          <a:xfrm>
            <a:off x="2514600" y="1731963"/>
            <a:ext cx="4953000" cy="3556000"/>
          </a:xfrm>
          <a:prstGeom prst="rect">
            <a:avLst/>
          </a:prstGeom>
          <a:noFill/>
          <a:ln w="9525">
            <a:noFill/>
          </a:ln>
        </p:spPr>
      </p:pic>
      <p:sp>
        <p:nvSpPr>
          <p:cNvPr id="14342" name="TextBox 7"/>
          <p:cNvSpPr txBox="1"/>
          <p:nvPr/>
        </p:nvSpPr>
        <p:spPr>
          <a:xfrm>
            <a:off x="3060700" y="1208088"/>
            <a:ext cx="3949700" cy="400050"/>
          </a:xfrm>
          <a:prstGeom prst="rect">
            <a:avLst/>
          </a:prstGeom>
          <a:noFill/>
          <a:ln w="9525">
            <a:noFill/>
          </a:ln>
        </p:spPr>
        <p:txBody>
          <a:bodyPr>
            <a:spAutoFit/>
          </a:bodyPr>
          <a:p>
            <a:pPr eaLnBrk="1" hangingPunct="1"/>
            <a:r>
              <a:rPr sz="2000" b="1" dirty="0">
                <a:solidFill>
                  <a:srgbClr val="002060"/>
                </a:solidFill>
                <a:latin typeface="Times New Roman" panose="02020603050405020304" pitchFamily="18" charset="0"/>
                <a:cs typeface="Times New Roman" panose="02020603050405020304" pitchFamily="18" charset="0"/>
              </a:rPr>
              <a:t>Các con vừa nghe b</a:t>
            </a:r>
            <a:r>
              <a:rPr sz="2000" b="1" dirty="0">
                <a:solidFill>
                  <a:srgbClr val="002060"/>
                </a:solidFill>
                <a:latin typeface="Times New Roman" panose="02020603050405020304" pitchFamily="18" charset="0"/>
                <a:ea typeface="Times New Roman" panose="02020603050405020304" pitchFamily="18" charset="0"/>
              </a:rPr>
              <a:t>à</a:t>
            </a:r>
            <a:r>
              <a:rPr sz="2000" b="1" dirty="0">
                <a:solidFill>
                  <a:srgbClr val="002060"/>
                </a:solidFill>
                <a:latin typeface="Times New Roman" panose="02020603050405020304" pitchFamily="18" charset="0"/>
                <a:cs typeface="Times New Roman" panose="02020603050405020304" pitchFamily="18" charset="0"/>
              </a:rPr>
              <a:t>i thơ gì?</a:t>
            </a:r>
            <a:endParaRPr sz="20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4" descr="Picture7"/>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5363" name="Picture 7" descr="zinnia"/>
          <p:cNvPicPr>
            <a:picLocks noChangeAspect="1"/>
          </p:cNvPicPr>
          <p:nvPr/>
        </p:nvPicPr>
        <p:blipFill>
          <a:blip r:embed="rId2"/>
          <a:stretch>
            <a:fillRect/>
          </a:stretch>
        </p:blipFill>
        <p:spPr>
          <a:xfrm>
            <a:off x="7567613" y="4927600"/>
            <a:ext cx="1576387" cy="1930400"/>
          </a:xfrm>
          <a:prstGeom prst="rect">
            <a:avLst/>
          </a:prstGeom>
          <a:noFill/>
          <a:ln w="9525">
            <a:noFill/>
          </a:ln>
        </p:spPr>
      </p:pic>
      <p:pic>
        <p:nvPicPr>
          <p:cNvPr id="15364" name="Picture 11" descr="Heart-and-Roses"/>
          <p:cNvPicPr>
            <a:picLocks noChangeAspect="1"/>
          </p:cNvPicPr>
          <p:nvPr/>
        </p:nvPicPr>
        <p:blipFill>
          <a:blip r:embed="rId3"/>
          <a:stretch>
            <a:fillRect/>
          </a:stretch>
        </p:blipFill>
        <p:spPr>
          <a:xfrm>
            <a:off x="609600" y="152400"/>
            <a:ext cx="2743200" cy="685800"/>
          </a:xfrm>
          <a:prstGeom prst="rect">
            <a:avLst/>
          </a:prstGeom>
          <a:noFill/>
          <a:ln w="9525">
            <a:noFill/>
          </a:ln>
        </p:spPr>
      </p:pic>
      <p:pic>
        <p:nvPicPr>
          <p:cNvPr id="15365" name="Picture 12" descr="Heart-and-Roses"/>
          <p:cNvPicPr>
            <a:picLocks noChangeAspect="1"/>
          </p:cNvPicPr>
          <p:nvPr/>
        </p:nvPicPr>
        <p:blipFill>
          <a:blip r:embed="rId3"/>
          <a:stretch>
            <a:fillRect/>
          </a:stretch>
        </p:blipFill>
        <p:spPr>
          <a:xfrm>
            <a:off x="1143000" y="6172200"/>
            <a:ext cx="2743200" cy="685800"/>
          </a:xfrm>
          <a:prstGeom prst="rect">
            <a:avLst/>
          </a:prstGeom>
          <a:noFill/>
          <a:ln w="9525">
            <a:noFill/>
          </a:ln>
        </p:spPr>
      </p:pic>
      <p:pic>
        <p:nvPicPr>
          <p:cNvPr id="15366" name="Picture 13" descr="Heart-and-Roses"/>
          <p:cNvPicPr>
            <a:picLocks noChangeAspect="1"/>
          </p:cNvPicPr>
          <p:nvPr/>
        </p:nvPicPr>
        <p:blipFill>
          <a:blip r:embed="rId3"/>
          <a:stretch>
            <a:fillRect/>
          </a:stretch>
        </p:blipFill>
        <p:spPr>
          <a:xfrm>
            <a:off x="5715000" y="0"/>
            <a:ext cx="2743200" cy="685800"/>
          </a:xfrm>
          <a:prstGeom prst="rect">
            <a:avLst/>
          </a:prstGeom>
          <a:noFill/>
          <a:ln w="9525">
            <a:noFill/>
          </a:ln>
        </p:spPr>
      </p:pic>
      <p:pic>
        <p:nvPicPr>
          <p:cNvPr id="15367" name="Picture 14" descr="Heart-and-Roses"/>
          <p:cNvPicPr>
            <a:picLocks noChangeAspect="1"/>
          </p:cNvPicPr>
          <p:nvPr/>
        </p:nvPicPr>
        <p:blipFill>
          <a:blip r:embed="rId3"/>
          <a:stretch>
            <a:fillRect/>
          </a:stretch>
        </p:blipFill>
        <p:spPr>
          <a:xfrm>
            <a:off x="3200400" y="0"/>
            <a:ext cx="2743200" cy="685800"/>
          </a:xfrm>
          <a:prstGeom prst="rect">
            <a:avLst/>
          </a:prstGeom>
          <a:noFill/>
          <a:ln w="9525">
            <a:noFill/>
          </a:ln>
        </p:spPr>
      </p:pic>
      <p:pic>
        <p:nvPicPr>
          <p:cNvPr id="15368" name="Picture 15" descr="Heart-and-Roses"/>
          <p:cNvPicPr>
            <a:picLocks noChangeAspect="1"/>
          </p:cNvPicPr>
          <p:nvPr/>
        </p:nvPicPr>
        <p:blipFill>
          <a:blip r:embed="rId3"/>
          <a:stretch>
            <a:fillRect/>
          </a:stretch>
        </p:blipFill>
        <p:spPr>
          <a:xfrm>
            <a:off x="3352800" y="6324600"/>
            <a:ext cx="2743200" cy="685800"/>
          </a:xfrm>
          <a:prstGeom prst="rect">
            <a:avLst/>
          </a:prstGeom>
          <a:noFill/>
          <a:ln w="9525">
            <a:noFill/>
          </a:ln>
        </p:spPr>
      </p:pic>
      <p:pic>
        <p:nvPicPr>
          <p:cNvPr id="15369" name="Picture 16" descr="Heart-and-Roses"/>
          <p:cNvPicPr>
            <a:picLocks noChangeAspect="1"/>
          </p:cNvPicPr>
          <p:nvPr/>
        </p:nvPicPr>
        <p:blipFill>
          <a:blip r:embed="rId3"/>
          <a:stretch>
            <a:fillRect/>
          </a:stretch>
        </p:blipFill>
        <p:spPr>
          <a:xfrm>
            <a:off x="5410200" y="6172200"/>
            <a:ext cx="2743200" cy="685800"/>
          </a:xfrm>
          <a:prstGeom prst="rect">
            <a:avLst/>
          </a:prstGeom>
          <a:noFill/>
          <a:ln w="9525">
            <a:noFill/>
          </a:ln>
        </p:spPr>
      </p:pic>
      <p:pic>
        <p:nvPicPr>
          <p:cNvPr id="15370" name="Picture 8" descr="BH21"/>
          <p:cNvPicPr>
            <a:picLocks noChangeAspect="1"/>
          </p:cNvPicPr>
          <p:nvPr/>
        </p:nvPicPr>
        <p:blipFill>
          <a:blip r:embed="rId4"/>
          <a:stretch>
            <a:fillRect/>
          </a:stretch>
        </p:blipFill>
        <p:spPr>
          <a:xfrm>
            <a:off x="685800" y="1905000"/>
            <a:ext cx="2362200" cy="2667000"/>
          </a:xfrm>
          <a:prstGeom prst="rect">
            <a:avLst/>
          </a:prstGeom>
          <a:noFill/>
          <a:ln w="9525">
            <a:noFill/>
          </a:ln>
        </p:spPr>
      </p:pic>
      <p:sp>
        <p:nvSpPr>
          <p:cNvPr id="15371" name="Rectangle 18"/>
          <p:cNvSpPr/>
          <p:nvPr/>
        </p:nvSpPr>
        <p:spPr>
          <a:xfrm>
            <a:off x="1905000" y="1873250"/>
            <a:ext cx="5638800" cy="4522788"/>
          </a:xfrm>
          <a:prstGeom prst="rect">
            <a:avLst/>
          </a:prstGeom>
          <a:noFill/>
          <a:ln w="9525">
            <a:noFill/>
          </a:ln>
        </p:spPr>
        <p:txBody>
          <a:bodyPr>
            <a:spAutoFit/>
          </a:bodyPr>
          <a:p>
            <a:pPr algn="ctr"/>
            <a:r>
              <a:rPr lang="en-US" altLang="vi-VN" sz="2400" b="1" dirty="0">
                <a:solidFill>
                  <a:srgbClr val="0000CC"/>
                </a:solidFill>
                <a:latin typeface="Times New Roman" panose="02020603050405020304" pitchFamily="18" charset="0"/>
              </a:rPr>
              <a:t>Khi em ra đời</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Đã không còn Bác</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Chỉ còn tiếng hát </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Chỉ còn lời ca</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Chỉ còn câu chuyện</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Chỉ còn bài thơ</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Mà em vẫn thấy</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Bác sao rất gần</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Năm điều Bác dạy</a:t>
            </a: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Mãi còn vang ngân</a:t>
            </a:r>
            <a:endParaRPr lang="en-US" altLang="vi-VN" sz="2400" b="1" dirty="0">
              <a:solidFill>
                <a:srgbClr val="0000CC"/>
              </a:solidFill>
              <a:latin typeface="Times New Roman" panose="02020603050405020304" pitchFamily="18" charset="0"/>
            </a:endParaRPr>
          </a:p>
          <a:p>
            <a:pPr algn="ctr"/>
            <a:endParaRPr lang="en-US" altLang="vi-VN" sz="2400" b="1" dirty="0">
              <a:solidFill>
                <a:srgbClr val="0000CC"/>
              </a:solidFill>
              <a:latin typeface="Times New Roman" panose="02020603050405020304" pitchFamily="18" charset="0"/>
            </a:endParaRPr>
          </a:p>
          <a:p>
            <a:pPr algn="ctr"/>
            <a:r>
              <a:rPr lang="en-US" altLang="vi-VN" sz="2400" b="1" dirty="0">
                <a:solidFill>
                  <a:srgbClr val="0000CC"/>
                </a:solidFill>
                <a:latin typeface="Times New Roman" panose="02020603050405020304" pitchFamily="18" charset="0"/>
              </a:rPr>
              <a:t>          Tác giả: Phan Thị Thanh Nhàn</a:t>
            </a:r>
            <a:endParaRPr lang="en-US" altLang="vi-VN" sz="2400" b="1" dirty="0">
              <a:solidFill>
                <a:srgbClr val="0000CC"/>
              </a:solidFill>
              <a:latin typeface="Times New Roman" panose="02020603050405020304" pitchFamily="18" charset="0"/>
            </a:endParaRPr>
          </a:p>
        </p:txBody>
      </p:sp>
      <p:sp>
        <p:nvSpPr>
          <p:cNvPr id="17423" name="WordArt 20"/>
          <p:cNvSpPr>
            <a:spLocks noTextEdit="1"/>
          </p:cNvSpPr>
          <p:nvPr/>
        </p:nvSpPr>
        <p:spPr>
          <a:xfrm>
            <a:off x="2819400" y="381000"/>
            <a:ext cx="3714750" cy="1447800"/>
          </a:xfrm>
          <a:prstGeom prst="rect">
            <a:avLst/>
          </a:prstGeom>
        </p:spPr>
        <p:txBody>
          <a:bodyPr wrap="none" numCol="1" fromWordArt="1">
            <a:prstTxWarp prst="textDeflate">
              <a:avLst>
                <a:gd name="adj" fmla="val 1875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360" normalizeH="0" baseline="0" noProof="1">
                <a:gradFill>
                  <a:gsLst>
                    <a:gs pos="0">
                      <a:srgbClr val="FECF40"/>
                    </a:gs>
                    <a:gs pos="100000">
                      <a:srgbClr val="846C21"/>
                    </a:gs>
                  </a:gsLst>
                  <a:lin scaled="0"/>
                </a:gradFill>
                <a:effectLst>
                  <a:reflection blurRad="6350" stA="53000" endA="300" endPos="35500" dir="5400000" sy="-90000" algn="bl" rotWithShape="0"/>
                </a:effectLst>
                <a:uLnTx/>
                <a:uFillTx/>
                <a:latin typeface="Times New Roman" panose="02020603050405020304" pitchFamily="18" charset="0"/>
                <a:ea typeface="Times New Roman" panose="02020603050405020304" pitchFamily="18" charset="0"/>
                <a:cs typeface="+mn-cs"/>
              </a:rPr>
              <a:t>BÁC HỒ CỦA EM</a:t>
            </a:r>
            <a:r>
              <a:rPr kumimoji="0" lang="en-US" sz="3600" b="0" i="0" u="none" strike="noStrike" kern="1200" cap="none" spc="-360" normalizeH="0" baseline="0" noProof="1">
                <a:solidFill>
                  <a:srgbClr val="0000CC"/>
                </a:solidFill>
                <a:effectLst>
                  <a:reflection blurRad="6350" stA="53000" endA="300" endPos="35500" dir="5400000" sy="-90000" algn="bl" rotWithShape="0"/>
                </a:effectLst>
                <a:uLnTx/>
                <a:uFillTx/>
                <a:latin typeface="Times New Roman" panose="02020603050405020304" pitchFamily="18" charset="0"/>
                <a:ea typeface="Times New Roman" panose="02020603050405020304" pitchFamily="18" charset="0"/>
                <a:cs typeface="+mn-cs"/>
              </a:rPr>
              <a:t> </a:t>
            </a:r>
            <a:endParaRPr kumimoji="0" lang="en-US" sz="3600" b="0" i="0" u="none" strike="noStrike" kern="1200" cap="none" spc="-360" normalizeH="0" baseline="0" noProof="1">
              <a:solidFill>
                <a:srgbClr val="0000CC"/>
              </a:solidFill>
              <a:effectLst>
                <a:reflection blurRad="6350" stA="53000" endA="300" endPos="35500" dir="5400000" sy="-90000" algn="bl" rotWithShape="0"/>
              </a:effectLst>
              <a:uLnTx/>
              <a:uFillTx/>
              <a:latin typeface="Times New Roman" panose="02020603050405020304" pitchFamily="18" charset="0"/>
              <a:ea typeface="Times New Roman" panose="02020603050405020304" pitchFamily="18" charset="0"/>
              <a:cs typeface="+mn-cs"/>
            </a:endParaRPr>
          </a:p>
        </p:txBody>
      </p:sp>
      <p:pic>
        <p:nvPicPr>
          <p:cNvPr id="15373" name="Picture 22" descr="29"/>
          <p:cNvPicPr>
            <a:picLocks noChangeAspect="1"/>
          </p:cNvPicPr>
          <p:nvPr/>
        </p:nvPicPr>
        <p:blipFill>
          <a:blip r:embed="rId5"/>
          <a:stretch>
            <a:fillRect/>
          </a:stretch>
        </p:blipFill>
        <p:spPr>
          <a:xfrm>
            <a:off x="-152400" y="1219200"/>
            <a:ext cx="3776663" cy="3581400"/>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16387"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16388" name="Picture 2" descr="EJ023"/>
          <p:cNvPicPr>
            <a:picLocks noChangeAspect="1"/>
          </p:cNvPicPr>
          <p:nvPr/>
        </p:nvPicPr>
        <p:blipFill>
          <a:blip r:embed="rId1"/>
          <a:srcRect l="10834" t="5556" r="5833" b="3333"/>
          <a:stretch>
            <a:fillRect/>
          </a:stretch>
        </p:blipFill>
        <p:spPr>
          <a:xfrm>
            <a:off x="-15875" y="0"/>
            <a:ext cx="9906000" cy="6858000"/>
          </a:xfrm>
          <a:prstGeom prst="rect">
            <a:avLst/>
          </a:prstGeom>
          <a:solidFill>
            <a:srgbClr val="0000CC"/>
          </a:solidFill>
          <a:ln w="9525">
            <a:noFill/>
          </a:ln>
        </p:spPr>
      </p:pic>
      <p:pic>
        <p:nvPicPr>
          <p:cNvPr id="16389" name="Picture 2" descr="THƠ BÁC HỒ CỦA EM - YouTube"/>
          <p:cNvPicPr>
            <a:picLocks noChangeAspect="1"/>
          </p:cNvPicPr>
          <p:nvPr/>
        </p:nvPicPr>
        <p:blipFill>
          <a:blip r:embed="rId2"/>
          <a:srcRect l="10834" r="10834"/>
          <a:stretch>
            <a:fillRect/>
          </a:stretch>
        </p:blipFill>
        <p:spPr>
          <a:xfrm>
            <a:off x="2514600" y="1731963"/>
            <a:ext cx="4953000" cy="3556000"/>
          </a:xfrm>
          <a:prstGeom prst="rect">
            <a:avLst/>
          </a:prstGeom>
          <a:noFill/>
          <a:ln w="9525">
            <a:noFill/>
          </a:ln>
        </p:spPr>
      </p:pic>
      <p:sp>
        <p:nvSpPr>
          <p:cNvPr id="16390" name="TextBox 7"/>
          <p:cNvSpPr txBox="1"/>
          <p:nvPr/>
        </p:nvSpPr>
        <p:spPr>
          <a:xfrm>
            <a:off x="3060700" y="1208088"/>
            <a:ext cx="5778500" cy="400050"/>
          </a:xfrm>
          <a:prstGeom prst="rect">
            <a:avLst/>
          </a:prstGeom>
          <a:noFill/>
          <a:ln w="9525">
            <a:noFill/>
          </a:ln>
        </p:spPr>
        <p:txBody>
          <a:bodyPr>
            <a:spAutoFit/>
          </a:bodyPr>
          <a:p>
            <a:pPr eaLnBrk="1" hangingPunct="1"/>
            <a:r>
              <a:rPr sz="2000" b="1" dirty="0">
                <a:solidFill>
                  <a:srgbClr val="002060"/>
                </a:solidFill>
                <a:latin typeface="Times New Roman" panose="02020603050405020304" pitchFamily="18" charset="0"/>
                <a:cs typeface="Times New Roman" panose="02020603050405020304" pitchFamily="18" charset="0"/>
              </a:rPr>
              <a:t>Các con vừa nghe b</a:t>
            </a:r>
            <a:r>
              <a:rPr sz="2000" b="1" dirty="0">
                <a:solidFill>
                  <a:srgbClr val="002060"/>
                </a:solidFill>
                <a:latin typeface="Times New Roman" panose="02020603050405020304" pitchFamily="18" charset="0"/>
                <a:ea typeface="Times New Roman" panose="02020603050405020304" pitchFamily="18" charset="0"/>
              </a:rPr>
              <a:t>à</a:t>
            </a:r>
            <a:r>
              <a:rPr sz="2000" b="1" dirty="0">
                <a:solidFill>
                  <a:srgbClr val="002060"/>
                </a:solidFill>
                <a:latin typeface="Times New Roman" panose="02020603050405020304" pitchFamily="18" charset="0"/>
                <a:cs typeface="Times New Roman" panose="02020603050405020304" pitchFamily="18" charset="0"/>
              </a:rPr>
              <a:t>i thơ gì? Do ai sáng tác?</a:t>
            </a:r>
            <a:endParaRPr sz="20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17411"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17412" name="Picture 2" descr="EJ023"/>
          <p:cNvPicPr>
            <a:picLocks noChangeAspect="1"/>
          </p:cNvPicPr>
          <p:nvPr/>
        </p:nvPicPr>
        <p:blipFill>
          <a:blip r:embed="rId1"/>
          <a:srcRect l="10834" t="5556" r="5833" b="3333"/>
          <a:stretch>
            <a:fillRect/>
          </a:stretch>
        </p:blipFill>
        <p:spPr>
          <a:xfrm>
            <a:off x="-15875" y="0"/>
            <a:ext cx="9906000" cy="6858000"/>
          </a:xfrm>
          <a:prstGeom prst="rect">
            <a:avLst/>
          </a:prstGeom>
          <a:solidFill>
            <a:srgbClr val="0000CC"/>
          </a:solidFill>
          <a:ln w="9525">
            <a:noFill/>
          </a:ln>
        </p:spPr>
      </p:pic>
      <p:sp>
        <p:nvSpPr>
          <p:cNvPr id="213" name="TextBox 212"/>
          <p:cNvSpPr txBox="1"/>
          <p:nvPr/>
        </p:nvSpPr>
        <p:spPr>
          <a:xfrm>
            <a:off x="1327836" y="1905040"/>
            <a:ext cx="7359016" cy="2308324"/>
          </a:xfrm>
          <a:prstGeom prst="rect">
            <a:avLst/>
          </a:prstGeom>
          <a:noFill/>
        </p:spPr>
        <p:txBody>
          <a:bodyPr>
            <a:spAutoFit/>
          </a:bodyPr>
          <a:lstStyle/>
          <a:p>
            <a:pPr marR="0" algn="ctr" defTabSz="914400">
              <a:buClrTx/>
              <a:buSzTx/>
              <a:buFontTx/>
              <a:buNone/>
              <a:defRPr/>
            </a:pPr>
            <a:r>
              <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HOẠT ĐỘNG 2:</a:t>
            </a:r>
            <a:endPar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a:p>
            <a:pPr marR="0" algn="ctr" defTabSz="914400">
              <a:buClrTx/>
              <a:buSzTx/>
              <a:buFontTx/>
              <a:buNone/>
              <a:defRPr/>
            </a:pPr>
            <a:endPar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a:p>
            <a:pPr marR="0" algn="ctr" defTabSz="914400">
              <a:buClrTx/>
              <a:buSzTx/>
              <a:buFontTx/>
              <a:buNone/>
              <a:defRPr/>
            </a:pPr>
            <a:r>
              <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TIẾN HÀNH</a:t>
            </a:r>
            <a:endParaRPr kumimoji="0" lang="en-US" sz="4800" b="1"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5"/>
          <p:cNvSpPr txBox="1"/>
          <p:nvPr/>
        </p:nvSpPr>
        <p:spPr>
          <a:xfrm>
            <a:off x="1547813" y="5478463"/>
            <a:ext cx="3862387" cy="366712"/>
          </a:xfrm>
          <a:prstGeom prst="rect">
            <a:avLst/>
          </a:prstGeom>
          <a:noFill/>
          <a:ln w="9525">
            <a:noFill/>
          </a:ln>
        </p:spPr>
        <p:txBody>
          <a:bodyPr>
            <a:spAutoFit/>
          </a:bodyPr>
          <a:p>
            <a:pPr algn="ctr">
              <a:spcBef>
                <a:spcPct val="50000"/>
              </a:spcBef>
            </a:pPr>
            <a:endParaRPr lang="vi-VN" altLang="vi-VN" dirty="0">
              <a:latin typeface="Tahoma" panose="020B0604030504040204" pitchFamily="34" charset="0"/>
            </a:endParaRPr>
          </a:p>
        </p:txBody>
      </p:sp>
      <p:sp>
        <p:nvSpPr>
          <p:cNvPr id="256006" name="Text Box 6"/>
          <p:cNvSpPr txBox="1"/>
          <p:nvPr/>
        </p:nvSpPr>
        <p:spPr>
          <a:xfrm>
            <a:off x="2590800" y="3657600"/>
            <a:ext cx="5410200" cy="1311275"/>
          </a:xfrm>
          <a:prstGeom prst="rect">
            <a:avLst/>
          </a:prstGeom>
          <a:noFill/>
          <a:ln w="9525">
            <a:noFill/>
          </a:ln>
        </p:spPr>
        <p:txBody>
          <a:bodyPr>
            <a:spAutoFit/>
          </a:bodyPr>
          <a:p>
            <a:pPr algn="ctr">
              <a:spcBef>
                <a:spcPct val="50000"/>
              </a:spcBef>
            </a:pPr>
            <a:r>
              <a:rPr lang="en-US" altLang="vi-VN" sz="3200" dirty="0">
                <a:solidFill>
                  <a:srgbClr val="FF00FF"/>
                </a:solidFill>
                <a:latin typeface="Tahoma" panose="020B0604030504040204" pitchFamily="34" charset="0"/>
              </a:rPr>
              <a:t>Khi em ra đời .</a:t>
            </a:r>
            <a:endParaRPr lang="en-US" altLang="vi-VN" sz="3200" dirty="0">
              <a:solidFill>
                <a:srgbClr val="FF00FF"/>
              </a:solidFill>
              <a:latin typeface="Tahoma" panose="020B0604030504040204" pitchFamily="34" charset="0"/>
            </a:endParaRPr>
          </a:p>
          <a:p>
            <a:pPr algn="ctr">
              <a:spcBef>
                <a:spcPct val="50000"/>
              </a:spcBef>
            </a:pPr>
            <a:r>
              <a:rPr lang="en-US" altLang="vi-VN" sz="3200" dirty="0">
                <a:solidFill>
                  <a:srgbClr val="FF00FF"/>
                </a:solidFill>
                <a:latin typeface="Tahoma" panose="020B0604030504040204" pitchFamily="34" charset="0"/>
              </a:rPr>
              <a:t>   Đã không còn Bác</a:t>
            </a:r>
            <a:r>
              <a:rPr lang="en-US" altLang="vi-VN" sz="3200" dirty="0">
                <a:solidFill>
                  <a:srgbClr val="0000CC"/>
                </a:solidFill>
                <a:latin typeface="Tahoma" panose="020B0604030504040204" pitchFamily="34" charset="0"/>
              </a:rPr>
              <a:t> .</a:t>
            </a:r>
            <a:endParaRPr lang="en-US" altLang="vi-VN" sz="3200" dirty="0">
              <a:solidFill>
                <a:srgbClr val="0000CC"/>
              </a:solidFill>
              <a:latin typeface="Tahoma" panose="020B0604030504040204" pitchFamily="34" charset="0"/>
            </a:endParaRPr>
          </a:p>
        </p:txBody>
      </p:sp>
      <p:pic>
        <p:nvPicPr>
          <p:cNvPr id="18436" name="Picture 15" descr="2.gif"/>
          <p:cNvPicPr>
            <a:picLocks noChangeAspect="1"/>
          </p:cNvPicPr>
          <p:nvPr/>
        </p:nvPicPr>
        <p:blipFill>
          <a:blip r:embed="rId1">
            <a:clrChange>
              <a:clrFrom>
                <a:srgbClr val="FFFFFF"/>
              </a:clrFrom>
              <a:clrTo>
                <a:srgbClr val="FFFFFF">
                  <a:alpha val="0"/>
                </a:srgbClr>
              </a:clrTo>
            </a:clrChange>
          </a:blip>
          <a:stretch>
            <a:fillRect/>
          </a:stretch>
        </p:blipFill>
        <p:spPr>
          <a:xfrm>
            <a:off x="457200" y="0"/>
            <a:ext cx="666750" cy="657225"/>
          </a:xfrm>
          <a:prstGeom prst="rect">
            <a:avLst/>
          </a:prstGeom>
          <a:noFill/>
          <a:ln w="9525">
            <a:noFill/>
          </a:ln>
        </p:spPr>
      </p:pic>
      <p:pic>
        <p:nvPicPr>
          <p:cNvPr id="18437" name="Picture 15" descr="2.gif"/>
          <p:cNvPicPr>
            <a:picLocks noChangeAspect="1"/>
          </p:cNvPicPr>
          <p:nvPr/>
        </p:nvPicPr>
        <p:blipFill>
          <a:blip r:embed="rId1">
            <a:clrChange>
              <a:clrFrom>
                <a:srgbClr val="FFFFFF"/>
              </a:clrFrom>
              <a:clrTo>
                <a:srgbClr val="FFFFFF">
                  <a:alpha val="0"/>
                </a:srgbClr>
              </a:clrTo>
            </a:clrChange>
          </a:blip>
          <a:stretch>
            <a:fillRect/>
          </a:stretch>
        </p:blipFill>
        <p:spPr>
          <a:xfrm>
            <a:off x="0" y="457200"/>
            <a:ext cx="666750" cy="657225"/>
          </a:xfrm>
          <a:prstGeom prst="rect">
            <a:avLst/>
          </a:prstGeom>
          <a:noFill/>
          <a:ln w="9525">
            <a:noFill/>
          </a:ln>
        </p:spPr>
      </p:pic>
      <p:pic>
        <p:nvPicPr>
          <p:cNvPr id="18438" name="Picture 15" descr="2.gif"/>
          <p:cNvPicPr>
            <a:picLocks noChangeAspect="1"/>
          </p:cNvPicPr>
          <p:nvPr/>
        </p:nvPicPr>
        <p:blipFill>
          <a:blip r:embed="rId1">
            <a:clrChange>
              <a:clrFrom>
                <a:srgbClr val="FFFFFF"/>
              </a:clrFrom>
              <a:clrTo>
                <a:srgbClr val="FFFFFF">
                  <a:alpha val="0"/>
                </a:srgbClr>
              </a:clrTo>
            </a:clrChange>
          </a:blip>
          <a:stretch>
            <a:fillRect/>
          </a:stretch>
        </p:blipFill>
        <p:spPr>
          <a:xfrm>
            <a:off x="8610600" y="0"/>
            <a:ext cx="666750" cy="657225"/>
          </a:xfrm>
          <a:prstGeom prst="rect">
            <a:avLst/>
          </a:prstGeom>
          <a:noFill/>
          <a:ln w="9525">
            <a:noFill/>
          </a:ln>
        </p:spPr>
      </p:pic>
      <p:pic>
        <p:nvPicPr>
          <p:cNvPr id="18439" name="Picture 15" descr="2.gif"/>
          <p:cNvPicPr>
            <a:picLocks noChangeAspect="1"/>
          </p:cNvPicPr>
          <p:nvPr/>
        </p:nvPicPr>
        <p:blipFill>
          <a:blip r:embed="rId1">
            <a:clrChange>
              <a:clrFrom>
                <a:srgbClr val="FFFFFF"/>
              </a:clrFrom>
              <a:clrTo>
                <a:srgbClr val="FFFFFF">
                  <a:alpha val="0"/>
                </a:srgbClr>
              </a:clrTo>
            </a:clrChange>
          </a:blip>
          <a:stretch>
            <a:fillRect/>
          </a:stretch>
        </p:blipFill>
        <p:spPr>
          <a:xfrm>
            <a:off x="0" y="0"/>
            <a:ext cx="666750" cy="657225"/>
          </a:xfrm>
          <a:prstGeom prst="rect">
            <a:avLst/>
          </a:prstGeom>
          <a:noFill/>
          <a:ln w="9525">
            <a:noFill/>
          </a:ln>
        </p:spPr>
      </p:pic>
      <p:pic>
        <p:nvPicPr>
          <p:cNvPr id="18440" name="Picture 15" descr="2.gif"/>
          <p:cNvPicPr>
            <a:picLocks noChangeAspect="1"/>
          </p:cNvPicPr>
          <p:nvPr/>
        </p:nvPicPr>
        <p:blipFill>
          <a:blip r:embed="rId1">
            <a:clrChange>
              <a:clrFrom>
                <a:srgbClr val="FFFFFF"/>
              </a:clrFrom>
              <a:clrTo>
                <a:srgbClr val="FFFFFF">
                  <a:alpha val="0"/>
                </a:srgbClr>
              </a:clrTo>
            </a:clrChange>
          </a:blip>
          <a:stretch>
            <a:fillRect/>
          </a:stretch>
        </p:blipFill>
        <p:spPr>
          <a:xfrm>
            <a:off x="8153400" y="0"/>
            <a:ext cx="666750" cy="657225"/>
          </a:xfrm>
          <a:prstGeom prst="rect">
            <a:avLst/>
          </a:prstGeom>
          <a:noFill/>
          <a:ln w="9525">
            <a:noFill/>
          </a:ln>
        </p:spPr>
      </p:pic>
      <p:pic>
        <p:nvPicPr>
          <p:cNvPr id="18441" name="Picture 15" descr="2.gif"/>
          <p:cNvPicPr>
            <a:picLocks noChangeAspect="1"/>
          </p:cNvPicPr>
          <p:nvPr/>
        </p:nvPicPr>
        <p:blipFill>
          <a:blip r:embed="rId1">
            <a:clrChange>
              <a:clrFrom>
                <a:srgbClr val="FFFFFF"/>
              </a:clrFrom>
              <a:clrTo>
                <a:srgbClr val="FFFFFF">
                  <a:alpha val="0"/>
                </a:srgbClr>
              </a:clrTo>
            </a:clrChange>
          </a:blip>
          <a:stretch>
            <a:fillRect/>
          </a:stretch>
        </p:blipFill>
        <p:spPr>
          <a:xfrm>
            <a:off x="8477250" y="609600"/>
            <a:ext cx="666750" cy="657225"/>
          </a:xfrm>
          <a:prstGeom prst="rect">
            <a:avLst/>
          </a:prstGeom>
          <a:noFill/>
          <a:ln w="9525">
            <a:noFill/>
          </a:ln>
        </p:spPr>
      </p:pic>
      <p:grpSp>
        <p:nvGrpSpPr>
          <p:cNvPr id="18442" name="Group 15"/>
          <p:cNvGrpSpPr/>
          <p:nvPr/>
        </p:nvGrpSpPr>
        <p:grpSpPr>
          <a:xfrm>
            <a:off x="-101600" y="0"/>
            <a:ext cx="9253538" cy="7102475"/>
            <a:chOff x="-57" y="240"/>
            <a:chExt cx="5193" cy="4202"/>
          </a:xfrm>
        </p:grpSpPr>
        <p:pic>
          <p:nvPicPr>
            <p:cNvPr id="18445" name="Picture 4" descr="nha quan trong"/>
            <p:cNvPicPr>
              <a:picLocks noChangeAspect="1"/>
            </p:cNvPicPr>
            <p:nvPr/>
          </p:nvPicPr>
          <p:blipFill>
            <a:blip r:embed="rId2"/>
            <a:stretch>
              <a:fillRect/>
            </a:stretch>
          </p:blipFill>
          <p:spPr>
            <a:xfrm>
              <a:off x="-57" y="240"/>
              <a:ext cx="5193" cy="4176"/>
            </a:xfrm>
            <a:prstGeom prst="rect">
              <a:avLst/>
            </a:prstGeom>
            <a:noFill/>
            <a:ln w="9525">
              <a:noFill/>
            </a:ln>
          </p:spPr>
        </p:pic>
        <p:pic>
          <p:nvPicPr>
            <p:cNvPr id="18446" name="Picture 16" descr="q"/>
            <p:cNvPicPr>
              <a:picLocks noChangeAspect="1"/>
            </p:cNvPicPr>
            <p:nvPr/>
          </p:nvPicPr>
          <p:blipFill>
            <a:blip r:embed="rId3"/>
            <a:stretch>
              <a:fillRect/>
            </a:stretch>
          </p:blipFill>
          <p:spPr>
            <a:xfrm>
              <a:off x="0" y="2640"/>
              <a:ext cx="1776" cy="1802"/>
            </a:xfrm>
            <a:prstGeom prst="rect">
              <a:avLst/>
            </a:prstGeom>
            <a:noFill/>
            <a:ln w="9525">
              <a:noFill/>
            </a:ln>
          </p:spPr>
        </p:pic>
      </p:grpSp>
      <p:sp>
        <p:nvSpPr>
          <p:cNvPr id="257033" name="Text Box 9"/>
          <p:cNvSpPr txBox="1"/>
          <p:nvPr/>
        </p:nvSpPr>
        <p:spPr>
          <a:xfrm>
            <a:off x="3352800" y="5562600"/>
            <a:ext cx="4114800" cy="1168400"/>
          </a:xfrm>
          <a:prstGeom prst="rect">
            <a:avLst/>
          </a:prstGeom>
          <a:noFill/>
          <a:ln w="9525" cap="flat" cmpd="sng">
            <a:solidFill>
              <a:srgbClr val="FFFFFF"/>
            </a:solidFill>
            <a:prstDash val="solid"/>
            <a:miter/>
            <a:headEnd type="none" w="med" len="med"/>
            <a:tailEnd type="none" w="med" len="med"/>
          </a:ln>
        </p:spPr>
        <p:txBody>
          <a:bodyPr>
            <a:spAutoFit/>
          </a:bodyPr>
          <a:p>
            <a:pPr algn="ctr">
              <a:spcBef>
                <a:spcPct val="50000"/>
              </a:spcBef>
              <a:buNone/>
            </a:pPr>
            <a:r>
              <a:rPr lang="" altLang="vi-VN" sz="28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Khi em ra đời</a:t>
            </a:r>
            <a:endParaRPr lang="" altLang="vi-VN" sz="28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endParaRPr>
          </a:p>
          <a:p>
            <a:pPr algn="ctr">
              <a:spcBef>
                <a:spcPct val="50000"/>
              </a:spcBef>
              <a:buNone/>
            </a:pPr>
            <a:r>
              <a:rPr lang="" altLang="vi-VN" sz="28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Đã không còn Bác</a:t>
            </a:r>
            <a:endParaRPr lang="" altLang="vi-VN" sz="28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14" name="Rectangle 5"/>
          <p:cNvSpPr>
            <a:spLocks noChangeArrowheads="1"/>
          </p:cNvSpPr>
          <p:nvPr/>
        </p:nvSpPr>
        <p:spPr bwMode="auto">
          <a:xfrm>
            <a:off x="0" y="217488"/>
            <a:ext cx="9115425" cy="461963"/>
          </a:xfrm>
          <a:prstGeom prst="rect">
            <a:avLst/>
          </a:prstGeom>
          <a:noFill/>
          <a:ln>
            <a:noFill/>
          </a:ln>
          <a:effectLst/>
        </p:spPr>
        <p:txBody>
          <a:bodyPr>
            <a:spAutoFit/>
          </a:bodyPr>
          <a:lstStyle/>
          <a:p>
            <a:pPr marL="0" marR="0" lvl="0" indent="0" algn="just" defTabSz="914400" rtl="0" eaLnBrk="1" fontAlgn="base" latinLnBrk="0" hangingPunct="1">
              <a:lnSpc>
                <a:spcPct val="100000"/>
              </a:lnSpc>
              <a:spcBef>
                <a:spcPct val="50000"/>
              </a:spcBef>
              <a:spcAft>
                <a:spcPct val="0"/>
              </a:spcAft>
              <a:buClr>
                <a:schemeClr val="hlink"/>
              </a:buClr>
              <a:buSzPct val="80000"/>
              <a:buFontTx/>
              <a:buNone/>
              <a:defRPr/>
            </a:pP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Khi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em</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sinh</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ra</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có</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còn</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gặp</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Bác</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Hồ</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không</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Vì</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sao</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endPar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wedge">
                                      <p:cBhvr>
                                        <p:cTn id="7" dur="2000"/>
                                        <p:tgtEl>
                                          <p:spTgt spid="256006"/>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257033"/>
                                        </p:tgtEl>
                                        <p:attrNameLst>
                                          <p:attrName>style.visibility</p:attrName>
                                        </p:attrNameLst>
                                      </p:cBhvr>
                                      <p:to>
                                        <p:strVal val="visible"/>
                                      </p:to>
                                    </p:set>
                                    <p:anim calcmode="lin" valueType="num">
                                      <p:cBhvr>
                                        <p:cTn id="10" dur="1000" fill="hold"/>
                                        <p:tgtEl>
                                          <p:spTgt spid="257033"/>
                                        </p:tgtEl>
                                        <p:attrNameLst>
                                          <p:attrName>ppt_x</p:attrName>
                                        </p:attrNameLst>
                                      </p:cBhvr>
                                      <p:tavLst>
                                        <p:tav tm="0">
                                          <p:val>
                                            <p:strVal val="#ppt_x-.2"/>
                                          </p:val>
                                        </p:tav>
                                        <p:tav tm="100000">
                                          <p:val>
                                            <p:strVal val="#ppt_x"/>
                                          </p:val>
                                        </p:tav>
                                      </p:tavLst>
                                    </p:anim>
                                    <p:anim calcmode="lin" valueType="num">
                                      <p:cBhvr>
                                        <p:cTn id="11" dur="1000" fill="hold"/>
                                        <p:tgtEl>
                                          <p:spTgt spid="25703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5703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257033" grpId="0" bldLvl="0" animBg="1"/>
      <p:bldP spid="14" grpId="0" bldLvl="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7" descr="53022"/>
          <p:cNvPicPr>
            <a:picLocks noChangeAspect="1"/>
          </p:cNvPicPr>
          <p:nvPr/>
        </p:nvPicPr>
        <p:blipFill>
          <a:blip r:embed="rId1"/>
          <a:stretch>
            <a:fillRect/>
          </a:stretch>
        </p:blipFill>
        <p:spPr>
          <a:xfrm>
            <a:off x="990600" y="2895600"/>
            <a:ext cx="7315200" cy="2971800"/>
          </a:xfrm>
          <a:prstGeom prst="rect">
            <a:avLst/>
          </a:prstGeom>
          <a:noFill/>
          <a:ln w="9525">
            <a:noFill/>
          </a:ln>
        </p:spPr>
      </p:pic>
      <p:grpSp>
        <p:nvGrpSpPr>
          <p:cNvPr id="19459" name="Group 9"/>
          <p:cNvGrpSpPr/>
          <p:nvPr/>
        </p:nvGrpSpPr>
        <p:grpSpPr>
          <a:xfrm>
            <a:off x="-14287" y="-14287"/>
            <a:ext cx="9144000" cy="6975475"/>
            <a:chOff x="0" y="0"/>
            <a:chExt cx="5760" cy="4320"/>
          </a:xfrm>
        </p:grpSpPr>
        <p:pic>
          <p:nvPicPr>
            <p:cNvPr id="19462" name="Picture 4" descr="hborder2"/>
            <p:cNvPicPr>
              <a:picLocks noChangeAspect="1"/>
            </p:cNvPicPr>
            <p:nvPr/>
          </p:nvPicPr>
          <p:blipFill>
            <a:blip r:embed="rId2"/>
            <a:stretch>
              <a:fillRect/>
            </a:stretch>
          </p:blipFill>
          <p:spPr>
            <a:xfrm>
              <a:off x="0" y="0"/>
              <a:ext cx="5760" cy="4320"/>
            </a:xfrm>
            <a:prstGeom prst="rect">
              <a:avLst/>
            </a:prstGeom>
            <a:noFill/>
            <a:ln w="9525">
              <a:noFill/>
            </a:ln>
          </p:spPr>
        </p:pic>
        <p:pic>
          <p:nvPicPr>
            <p:cNvPr id="19463" name="Picture 8" descr="untitled"/>
            <p:cNvPicPr>
              <a:picLocks noChangeAspect="1"/>
            </p:cNvPicPr>
            <p:nvPr/>
          </p:nvPicPr>
          <p:blipFill>
            <a:blip r:embed="rId3"/>
            <a:stretch>
              <a:fillRect/>
            </a:stretch>
          </p:blipFill>
          <p:spPr>
            <a:xfrm>
              <a:off x="397" y="292"/>
              <a:ext cx="4984" cy="3326"/>
            </a:xfrm>
            <a:prstGeom prst="rect">
              <a:avLst/>
            </a:prstGeom>
            <a:noFill/>
            <a:ln w="9525">
              <a:noFill/>
            </a:ln>
          </p:spPr>
        </p:pic>
      </p:grpSp>
      <p:sp>
        <p:nvSpPr>
          <p:cNvPr id="19460" name="Rectangle 9"/>
          <p:cNvSpPr/>
          <p:nvPr/>
        </p:nvSpPr>
        <p:spPr>
          <a:xfrm>
            <a:off x="2133600" y="5867400"/>
            <a:ext cx="4562475" cy="1076325"/>
          </a:xfrm>
          <a:prstGeom prst="rect">
            <a:avLst/>
          </a:prstGeom>
          <a:solidFill>
            <a:schemeClr val="tx1"/>
          </a:solidFill>
          <a:ln w="9525">
            <a:noFill/>
          </a:ln>
        </p:spPr>
        <p:txBody>
          <a:bodyPr>
            <a:spAutoFit/>
          </a:bodyPr>
          <a:p>
            <a:pPr algn="ctr"/>
            <a:r>
              <a:rPr lang="en-US" altLang="vi-VN" sz="3200" b="1" dirty="0">
                <a:solidFill>
                  <a:srgbClr val="FF0066"/>
                </a:solidFill>
                <a:latin typeface="Times New Roman" panose="02020603050405020304" pitchFamily="18" charset="0"/>
                <a:cs typeface="Times New Roman" panose="02020603050405020304" pitchFamily="18" charset="0"/>
              </a:rPr>
              <a:t>Chỉ còn tiếng hát</a:t>
            </a:r>
            <a:endParaRPr lang="en-US" altLang="vi-VN" sz="3200" b="1" dirty="0">
              <a:solidFill>
                <a:srgbClr val="FF0066"/>
              </a:solidFill>
              <a:latin typeface="Times New Roman" panose="02020603050405020304" pitchFamily="18" charset="0"/>
              <a:cs typeface="Times New Roman" panose="02020603050405020304" pitchFamily="18" charset="0"/>
            </a:endParaRPr>
          </a:p>
          <a:p>
            <a:pPr algn="ctr"/>
            <a:r>
              <a:rPr lang="en-US" altLang="vi-VN" sz="3200" b="1" dirty="0">
                <a:solidFill>
                  <a:srgbClr val="FF0066"/>
                </a:solidFill>
                <a:latin typeface="Times New Roman" panose="02020603050405020304" pitchFamily="18" charset="0"/>
                <a:cs typeface="Times New Roman" panose="02020603050405020304" pitchFamily="18" charset="0"/>
              </a:rPr>
              <a:t>Chỉ còn lời ca</a:t>
            </a:r>
            <a:r>
              <a:rPr lang="en-US" altLang="vi-VN" sz="3200" dirty="0">
                <a:solidFill>
                  <a:srgbClr val="FF0066"/>
                </a:solidFill>
                <a:latin typeface="Times New Roman" panose="02020603050405020304" pitchFamily="18" charset="0"/>
                <a:cs typeface="Times New Roman" panose="02020603050405020304" pitchFamily="18" charset="0"/>
              </a:rPr>
              <a:t> </a:t>
            </a:r>
            <a:endParaRPr lang="en-US" altLang="vi-VN" sz="3200" dirty="0">
              <a:solidFill>
                <a:srgbClr val="FF0066"/>
              </a:solidFill>
              <a:latin typeface="Times New Roman" panose="02020603050405020304" pitchFamily="18" charset="0"/>
              <a:ea typeface="Times New Roman" panose="02020603050405020304" pitchFamily="18" charset="0"/>
            </a:endParaRPr>
          </a:p>
        </p:txBody>
      </p:sp>
      <p:sp>
        <p:nvSpPr>
          <p:cNvPr id="7" name="Rectangle 5"/>
          <p:cNvSpPr>
            <a:spLocks noChangeArrowheads="1"/>
          </p:cNvSpPr>
          <p:nvPr/>
        </p:nvSpPr>
        <p:spPr bwMode="auto">
          <a:xfrm>
            <a:off x="600075" y="268288"/>
            <a:ext cx="9115425" cy="706438"/>
          </a:xfrm>
          <a:prstGeom prst="rect">
            <a:avLst/>
          </a:prstGeom>
          <a:noFill/>
          <a:ln>
            <a:noFill/>
          </a:ln>
          <a:effectLst/>
        </p:spPr>
        <p:txBody>
          <a:bodyPr>
            <a:spAutoFit/>
          </a:bodyPr>
          <a:lstStyle/>
          <a:p>
            <a:pPr marL="0" marR="0" lvl="0" indent="0" algn="just" defTabSz="914400" rtl="0" eaLnBrk="1" fontAlgn="base" latinLnBrk="0" hangingPunct="1">
              <a:lnSpc>
                <a:spcPct val="100000"/>
              </a:lnSpc>
              <a:spcBef>
                <a:spcPct val="50000"/>
              </a:spcBef>
              <a:spcAft>
                <a:spcPct val="0"/>
              </a:spcAft>
              <a:buClr>
                <a:schemeClr val="hlink"/>
              </a:buClr>
              <a:buSzPct val="80000"/>
              <a:buFontTx/>
              <a:buNone/>
              <a:defRPr/>
            </a:pPr>
            <a:r>
              <a:rPr kumimoji="0" lang="en-US" altLang="zh-CN" sz="40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Bác</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Hồ</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đã</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mất</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nhưng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Bác</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để</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lại</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cho</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chúng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ta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những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gì</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endPar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56"/>
          <p:cNvSpPr txBox="1"/>
          <p:nvPr/>
        </p:nvSpPr>
        <p:spPr>
          <a:xfrm>
            <a:off x="2667000" y="6172200"/>
            <a:ext cx="4876800" cy="366713"/>
          </a:xfrm>
          <a:prstGeom prst="rect">
            <a:avLst/>
          </a:prstGeom>
          <a:noFill/>
          <a:ln w="9525">
            <a:noFill/>
          </a:ln>
        </p:spPr>
        <p:txBody>
          <a:bodyPr>
            <a:spAutoFit/>
          </a:bodyPr>
          <a:p>
            <a:pPr algn="ctr">
              <a:spcBef>
                <a:spcPct val="50000"/>
              </a:spcBef>
            </a:pPr>
            <a:endParaRPr lang="vi-VN" altLang="vi-VN" dirty="0">
              <a:latin typeface="Tahoma" panose="020B0604030504040204" pitchFamily="34" charset="0"/>
            </a:endParaRPr>
          </a:p>
        </p:txBody>
      </p:sp>
      <p:pic>
        <p:nvPicPr>
          <p:cNvPr id="20483" name="Picture 54" descr="63"/>
          <p:cNvPicPr>
            <a:picLocks noChangeAspect="1"/>
          </p:cNvPicPr>
          <p:nvPr/>
        </p:nvPicPr>
        <p:blipFill>
          <a:blip r:embed="rId1"/>
          <a:stretch>
            <a:fillRect/>
          </a:stretch>
        </p:blipFill>
        <p:spPr>
          <a:xfrm>
            <a:off x="0" y="-609600"/>
            <a:ext cx="9144000" cy="7467600"/>
          </a:xfrm>
          <a:prstGeom prst="rect">
            <a:avLst/>
          </a:prstGeom>
          <a:noFill/>
          <a:ln w="9525">
            <a:noFill/>
          </a:ln>
        </p:spPr>
      </p:pic>
      <p:pic>
        <p:nvPicPr>
          <p:cNvPr id="20484" name="Picture 55" descr="18-01-09_1609"/>
          <p:cNvPicPr>
            <a:picLocks noChangeAspect="1"/>
          </p:cNvPicPr>
          <p:nvPr/>
        </p:nvPicPr>
        <p:blipFill>
          <a:blip r:embed="rId2"/>
          <a:stretch>
            <a:fillRect/>
          </a:stretch>
        </p:blipFill>
        <p:spPr>
          <a:xfrm>
            <a:off x="1497013" y="-76200"/>
            <a:ext cx="6151562" cy="5710238"/>
          </a:xfrm>
          <a:prstGeom prst="rect">
            <a:avLst/>
          </a:prstGeom>
          <a:noFill/>
          <a:ln w="9525">
            <a:noFill/>
          </a:ln>
        </p:spPr>
      </p:pic>
      <p:sp>
        <p:nvSpPr>
          <p:cNvPr id="20485" name="Text Box 57"/>
          <p:cNvSpPr txBox="1"/>
          <p:nvPr/>
        </p:nvSpPr>
        <p:spPr>
          <a:xfrm>
            <a:off x="2122488" y="5638800"/>
            <a:ext cx="4800600" cy="1322388"/>
          </a:xfrm>
          <a:prstGeom prst="rect">
            <a:avLst/>
          </a:prstGeom>
          <a:solidFill>
            <a:schemeClr val="tx1"/>
          </a:solidFill>
          <a:ln w="9525">
            <a:noFill/>
          </a:ln>
        </p:spPr>
        <p:txBody>
          <a:bodyPr>
            <a:spAutoFit/>
          </a:bodyPr>
          <a:p>
            <a:pPr algn="ctr">
              <a:spcBef>
                <a:spcPct val="50000"/>
              </a:spcBef>
            </a:pPr>
            <a:r>
              <a:rPr lang="en-US" altLang="vi-VN" sz="3200" b="1" dirty="0">
                <a:solidFill>
                  <a:srgbClr val="00B050"/>
                </a:solidFill>
                <a:latin typeface="Times New Roman" panose="02020603050405020304" pitchFamily="18" charset="0"/>
              </a:rPr>
              <a:t>Chỉ còn câu chuyện</a:t>
            </a:r>
            <a:endParaRPr lang="en-US" altLang="vi-VN" sz="3200" b="1" dirty="0">
              <a:solidFill>
                <a:srgbClr val="00B050"/>
              </a:solidFill>
              <a:latin typeface="Times New Roman" panose="02020603050405020304" pitchFamily="18" charset="0"/>
            </a:endParaRPr>
          </a:p>
          <a:p>
            <a:pPr algn="ctr">
              <a:spcBef>
                <a:spcPct val="50000"/>
              </a:spcBef>
            </a:pPr>
            <a:r>
              <a:rPr lang="en-US" altLang="vi-VN" sz="3200" b="1" dirty="0">
                <a:solidFill>
                  <a:srgbClr val="00B050"/>
                </a:solidFill>
                <a:latin typeface="Times New Roman" panose="02020603050405020304" pitchFamily="18" charset="0"/>
              </a:rPr>
              <a:t>Chỉ còn b</a:t>
            </a:r>
            <a:r>
              <a:rPr lang="en-US" altLang="vi-VN" sz="3200" b="1" dirty="0">
                <a:solidFill>
                  <a:srgbClr val="00B050"/>
                </a:solidFill>
                <a:latin typeface=".VnAvant" panose="020B7200000000000000" pitchFamily="34" charset="0"/>
              </a:rPr>
              <a:t>à</a:t>
            </a:r>
            <a:r>
              <a:rPr lang="en-US" altLang="vi-VN" sz="3200" b="1" dirty="0">
                <a:solidFill>
                  <a:srgbClr val="00B050"/>
                </a:solidFill>
                <a:latin typeface="Times New Roman" panose="02020603050405020304" pitchFamily="18" charset="0"/>
              </a:rPr>
              <a:t>i thơ</a:t>
            </a:r>
            <a:endParaRPr lang="en-US" altLang="vi-VN" sz="3200" b="1" dirty="0">
              <a:solidFill>
                <a:srgbClr val="00B050"/>
              </a:solidFill>
              <a:latin typeface="Times New Roman" panose="02020603050405020304" pitchFamily="18" charset="0"/>
            </a:endParaRPr>
          </a:p>
        </p:txBody>
      </p:sp>
      <p:sp>
        <p:nvSpPr>
          <p:cNvPr id="6" name="Rectangle 5"/>
          <p:cNvSpPr>
            <a:spLocks noChangeArrowheads="1"/>
          </p:cNvSpPr>
          <p:nvPr/>
        </p:nvSpPr>
        <p:spPr bwMode="auto">
          <a:xfrm>
            <a:off x="1546225" y="-354012"/>
            <a:ext cx="6027738" cy="708025"/>
          </a:xfrm>
          <a:prstGeom prst="rect">
            <a:avLst/>
          </a:prstGeom>
          <a:noFill/>
          <a:ln>
            <a:noFill/>
          </a:ln>
          <a:effectLst/>
        </p:spPr>
        <p:txBody>
          <a:bodyPr>
            <a:spAutoFit/>
          </a:bodyPr>
          <a:lstStyle/>
          <a:p>
            <a:pPr marL="0" marR="0" lvl="0" indent="0" algn="just" defTabSz="914400" rtl="0" eaLnBrk="1" fontAlgn="base" latinLnBrk="0" hangingPunct="1">
              <a:lnSpc>
                <a:spcPct val="100000"/>
              </a:lnSpc>
              <a:spcBef>
                <a:spcPct val="50000"/>
              </a:spcBef>
              <a:spcAft>
                <a:spcPct val="0"/>
              </a:spcAft>
              <a:buClr>
                <a:schemeClr val="hlink"/>
              </a:buClr>
              <a:buSzPct val="80000"/>
              <a:buFontTx/>
              <a:buNone/>
              <a:defRPr/>
            </a:pPr>
            <a:r>
              <a:rPr kumimoji="0" lang="en-US" altLang="zh-CN" sz="40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Bác</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Hồ</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còn</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để</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lại</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cho</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chúng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ta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những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gì</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endPar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38" descr="Frames PPT 008"/>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21507" name="Group 8"/>
          <p:cNvGrpSpPr/>
          <p:nvPr/>
        </p:nvGrpSpPr>
        <p:grpSpPr>
          <a:xfrm>
            <a:off x="0" y="-26987"/>
            <a:ext cx="9155113" cy="6884987"/>
            <a:chOff x="0" y="-48"/>
            <a:chExt cx="5766" cy="4337"/>
          </a:xfrm>
        </p:grpSpPr>
        <p:pic>
          <p:nvPicPr>
            <p:cNvPr id="21509" name="Picture 45" descr="20"/>
            <p:cNvPicPr>
              <a:picLocks noChangeAspect="1"/>
            </p:cNvPicPr>
            <p:nvPr/>
          </p:nvPicPr>
          <p:blipFill>
            <a:blip r:embed="rId2"/>
            <a:stretch>
              <a:fillRect/>
            </a:stretch>
          </p:blipFill>
          <p:spPr>
            <a:xfrm>
              <a:off x="0" y="-48"/>
              <a:ext cx="5766" cy="4320"/>
            </a:xfrm>
            <a:prstGeom prst="rect">
              <a:avLst/>
            </a:prstGeom>
            <a:noFill/>
            <a:ln w="9525">
              <a:noFill/>
            </a:ln>
          </p:spPr>
        </p:pic>
        <p:pic>
          <p:nvPicPr>
            <p:cNvPr id="21510" name="Picture 46"/>
            <p:cNvPicPr>
              <a:picLocks noChangeAspect="1"/>
            </p:cNvPicPr>
            <p:nvPr/>
          </p:nvPicPr>
          <p:blipFill>
            <a:blip r:embed="rId3"/>
            <a:stretch>
              <a:fillRect/>
            </a:stretch>
          </p:blipFill>
          <p:spPr>
            <a:xfrm>
              <a:off x="633" y="-44"/>
              <a:ext cx="4460" cy="3500"/>
            </a:xfrm>
            <a:prstGeom prst="rect">
              <a:avLst/>
            </a:prstGeom>
            <a:noFill/>
            <a:ln w="9525">
              <a:noFill/>
            </a:ln>
          </p:spPr>
        </p:pic>
        <p:sp>
          <p:nvSpPr>
            <p:cNvPr id="21511" name="Text Box 47"/>
            <p:cNvSpPr txBox="1"/>
            <p:nvPr/>
          </p:nvSpPr>
          <p:spPr>
            <a:xfrm>
              <a:off x="1392" y="3456"/>
              <a:ext cx="3024" cy="833"/>
            </a:xfrm>
            <a:prstGeom prst="rect">
              <a:avLst/>
            </a:prstGeom>
            <a:solidFill>
              <a:schemeClr val="tx1"/>
            </a:solidFill>
            <a:ln w="9525">
              <a:noFill/>
            </a:ln>
          </p:spPr>
          <p:txBody>
            <a:bodyPr>
              <a:spAutoFit/>
            </a:bodyPr>
            <a:p>
              <a:pPr algn="ctr">
                <a:spcBef>
                  <a:spcPct val="50000"/>
                </a:spcBef>
              </a:pPr>
              <a:r>
                <a:rPr lang="en-US" altLang="vi-VN" sz="3200" b="1" dirty="0">
                  <a:solidFill>
                    <a:srgbClr val="FF0066"/>
                  </a:solidFill>
                  <a:latin typeface="Times New Roman" panose="02020603050405020304" pitchFamily="18" charset="0"/>
                  <a:cs typeface="Times New Roman" panose="02020603050405020304" pitchFamily="18" charset="0"/>
                </a:rPr>
                <a:t>M</a:t>
              </a:r>
              <a:r>
                <a:rPr lang="en-US" altLang="vi-VN" sz="3200" b="1" dirty="0">
                  <a:solidFill>
                    <a:srgbClr val="FF0066"/>
                  </a:solidFill>
                  <a:latin typeface="Times New Roman" panose="02020603050405020304" pitchFamily="18" charset="0"/>
                  <a:ea typeface="Times New Roman" panose="02020603050405020304" pitchFamily="18" charset="0"/>
                </a:rPr>
                <a:t>à</a:t>
              </a:r>
              <a:r>
                <a:rPr lang="en-US" altLang="vi-VN" sz="3200" b="1" dirty="0">
                  <a:solidFill>
                    <a:srgbClr val="FF0066"/>
                  </a:solidFill>
                  <a:latin typeface="Times New Roman" panose="02020603050405020304" pitchFamily="18" charset="0"/>
                  <a:cs typeface="Times New Roman" panose="02020603050405020304" pitchFamily="18" charset="0"/>
                </a:rPr>
                <a:t> em vẫn thấy</a:t>
              </a:r>
              <a:endParaRPr lang="en-US" altLang="vi-VN" sz="3200" b="1" dirty="0">
                <a:solidFill>
                  <a:srgbClr val="FF0066"/>
                </a:solidFill>
                <a:latin typeface="Times New Roman" panose="02020603050405020304" pitchFamily="18" charset="0"/>
                <a:cs typeface="Times New Roman" panose="02020603050405020304" pitchFamily="18" charset="0"/>
              </a:endParaRPr>
            </a:p>
            <a:p>
              <a:pPr algn="ctr">
                <a:spcBef>
                  <a:spcPct val="50000"/>
                </a:spcBef>
              </a:pPr>
              <a:r>
                <a:rPr lang="en-US" altLang="vi-VN" sz="3200" b="1" dirty="0">
                  <a:solidFill>
                    <a:srgbClr val="FF0066"/>
                  </a:solidFill>
                  <a:latin typeface="Times New Roman" panose="02020603050405020304" pitchFamily="18" charset="0"/>
                  <a:cs typeface="Times New Roman" panose="02020603050405020304" pitchFamily="18" charset="0"/>
                </a:rPr>
                <a:t>Bác sao rất gần</a:t>
              </a:r>
              <a:endParaRPr lang="en-US" altLang="vi-VN" sz="3200" b="1" dirty="0">
                <a:solidFill>
                  <a:srgbClr val="FF0066"/>
                </a:solidFill>
                <a:latin typeface="Times New Roman" panose="02020603050405020304" pitchFamily="18" charset="0"/>
                <a:ea typeface="Times New Roman" panose="02020603050405020304" pitchFamily="18" charset="0"/>
              </a:endParaRPr>
            </a:p>
          </p:txBody>
        </p:sp>
      </p:grpSp>
      <p:sp>
        <p:nvSpPr>
          <p:cNvPr id="7" name="Rectangle 6"/>
          <p:cNvSpPr>
            <a:spLocks noChangeArrowheads="1"/>
          </p:cNvSpPr>
          <p:nvPr/>
        </p:nvSpPr>
        <p:spPr bwMode="auto">
          <a:xfrm>
            <a:off x="1219200" y="30163"/>
            <a:ext cx="7081838" cy="708025"/>
          </a:xfrm>
          <a:prstGeom prst="rect">
            <a:avLst/>
          </a:prstGeom>
          <a:noFill/>
          <a:ln>
            <a:noFill/>
          </a:ln>
          <a:effectLst/>
        </p:spPr>
        <p:txBody>
          <a:bodyPr>
            <a:spAutoFit/>
          </a:bodyPr>
          <a:lstStyle/>
          <a:p>
            <a:pPr marL="0" marR="0" lvl="0" indent="0" algn="just" defTabSz="914400" rtl="0" eaLnBrk="1" fontAlgn="base" latinLnBrk="0" hangingPunct="1">
              <a:lnSpc>
                <a:spcPct val="100000"/>
              </a:lnSpc>
              <a:spcBef>
                <a:spcPct val="50000"/>
              </a:spcBef>
              <a:spcAft>
                <a:spcPct val="0"/>
              </a:spcAft>
              <a:buClr>
                <a:schemeClr val="hlink"/>
              </a:buClr>
              <a:buSzPct val="80000"/>
              <a:buFontTx/>
              <a:buNone/>
              <a:defRPr/>
            </a:pPr>
            <a:r>
              <a:rPr kumimoji="0" lang="en-US" altLang="zh-CN" sz="40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Bác</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Hồ</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đã</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ra</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đi</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nhưng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em</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vẫn</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cảm</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thấy</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điều</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gì</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endPar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ctrTitle" sz="quarter"/>
          </p:nvPr>
        </p:nvSpPr>
        <p:spPr>
          <a:xfrm>
            <a:off x="457200" y="277813"/>
            <a:ext cx="8229600" cy="1139825"/>
          </a:xfrm>
          <a:ln/>
        </p:spPr>
        <p:txBody>
          <a:bodyPr vert="horz" wrap="square" lIns="91440" tIns="45720" rIns="91440" bIns="45720" anchor="ctr" anchorCtr="1"/>
          <a:p>
            <a:pPr/>
            <a:endParaRPr lang="vi-VN" altLang="vi-VN" sz="4200" dirty="0">
              <a:effectLst/>
              <a:latin typeface="+mj-lt"/>
              <a:ea typeface="+mj-ea"/>
              <a:cs typeface="+mj-cs"/>
            </a:endParaRPr>
          </a:p>
        </p:txBody>
      </p:sp>
      <p:sp>
        <p:nvSpPr>
          <p:cNvPr id="4099" name="Rectangle 3"/>
          <p:cNvSpPr>
            <a:spLocks noGrp="1"/>
          </p:cNvSpPr>
          <p:nvPr>
            <p:ph type="body" idx="4294967295"/>
          </p:nvPr>
        </p:nvSpPr>
        <p:spPr>
          <a:ln/>
        </p:spPr>
        <p:txBody>
          <a:bodyPr wrap="square" lIns="91440" tIns="45720" rIns="91440" bIns="45720" anchor="t" anchorCtr="0"/>
          <a:lstStyle/>
          <a:p>
            <a:endParaRPr lang="vi-VN" altLang="vi-VN" dirty="0">
              <a:effectLst/>
            </a:endParaRPr>
          </a:p>
        </p:txBody>
      </p:sp>
      <p:grpSp>
        <p:nvGrpSpPr>
          <p:cNvPr id="4100" name="Group 4"/>
          <p:cNvGrpSpPr/>
          <p:nvPr/>
        </p:nvGrpSpPr>
        <p:grpSpPr>
          <a:xfrm>
            <a:off x="30163" y="-93662"/>
            <a:ext cx="9144000" cy="6858000"/>
            <a:chOff x="0" y="0"/>
            <a:chExt cx="5760" cy="4320"/>
          </a:xfrm>
        </p:grpSpPr>
        <p:grpSp>
          <p:nvGrpSpPr>
            <p:cNvPr id="4105" name="Group 2"/>
            <p:cNvGrpSpPr/>
            <p:nvPr/>
          </p:nvGrpSpPr>
          <p:grpSpPr>
            <a:xfrm>
              <a:off x="0" y="0"/>
              <a:ext cx="5760" cy="4320"/>
              <a:chOff x="0" y="0"/>
              <a:chExt cx="5760" cy="4333"/>
            </a:xfrm>
          </p:grpSpPr>
          <p:pic>
            <p:nvPicPr>
              <p:cNvPr id="4118" name="Picture 3" descr="N3"/>
              <p:cNvPicPr>
                <a:picLocks noChangeAspect="1"/>
              </p:cNvPicPr>
              <p:nvPr/>
            </p:nvPicPr>
            <p:blipFill>
              <a:blip r:embed="rId1"/>
              <a:stretch>
                <a:fillRect/>
              </a:stretch>
            </p:blipFill>
            <p:spPr>
              <a:xfrm flipV="1">
                <a:off x="0" y="4214"/>
                <a:ext cx="5747" cy="119"/>
              </a:xfrm>
              <a:prstGeom prst="rect">
                <a:avLst/>
              </a:prstGeom>
              <a:noFill/>
              <a:ln w="9525">
                <a:noFill/>
              </a:ln>
            </p:spPr>
          </p:pic>
          <p:pic>
            <p:nvPicPr>
              <p:cNvPr id="4119" name="Picture 4" descr="N3"/>
              <p:cNvPicPr>
                <a:picLocks noChangeAspect="1"/>
              </p:cNvPicPr>
              <p:nvPr/>
            </p:nvPicPr>
            <p:blipFill>
              <a:blip r:embed="rId1"/>
              <a:stretch>
                <a:fillRect/>
              </a:stretch>
            </p:blipFill>
            <p:spPr>
              <a:xfrm rot="5400000" flipH="1" flipV="1">
                <a:off x="3561" y="2108"/>
                <a:ext cx="4283" cy="113"/>
              </a:xfrm>
              <a:prstGeom prst="rect">
                <a:avLst/>
              </a:prstGeom>
              <a:noFill/>
              <a:ln w="9525">
                <a:noFill/>
              </a:ln>
            </p:spPr>
          </p:pic>
          <p:pic>
            <p:nvPicPr>
              <p:cNvPr id="4120" name="Picture 5" descr="N3"/>
              <p:cNvPicPr>
                <a:picLocks noChangeAspect="1"/>
              </p:cNvPicPr>
              <p:nvPr/>
            </p:nvPicPr>
            <p:blipFill>
              <a:blip r:embed="rId1"/>
              <a:stretch>
                <a:fillRect/>
              </a:stretch>
            </p:blipFill>
            <p:spPr>
              <a:xfrm rot="5400000" flipH="1" flipV="1">
                <a:off x="-2085" y="2121"/>
                <a:ext cx="4283" cy="113"/>
              </a:xfrm>
              <a:prstGeom prst="rect">
                <a:avLst/>
              </a:prstGeom>
              <a:noFill/>
              <a:ln w="9525">
                <a:noFill/>
              </a:ln>
            </p:spPr>
          </p:pic>
          <p:pic>
            <p:nvPicPr>
              <p:cNvPr id="4121" name="Picture 6" descr="N3"/>
              <p:cNvPicPr>
                <a:picLocks noChangeAspect="1"/>
              </p:cNvPicPr>
              <p:nvPr/>
            </p:nvPicPr>
            <p:blipFill>
              <a:blip r:embed="rId1"/>
              <a:stretch>
                <a:fillRect/>
              </a:stretch>
            </p:blipFill>
            <p:spPr>
              <a:xfrm flipV="1">
                <a:off x="0" y="0"/>
                <a:ext cx="5747" cy="119"/>
              </a:xfrm>
              <a:prstGeom prst="rect">
                <a:avLst/>
              </a:prstGeom>
              <a:noFill/>
              <a:ln w="9525">
                <a:noFill/>
              </a:ln>
            </p:spPr>
          </p:pic>
        </p:grpSp>
        <p:grpSp>
          <p:nvGrpSpPr>
            <p:cNvPr id="4106" name="Group 10"/>
            <p:cNvGrpSpPr/>
            <p:nvPr/>
          </p:nvGrpSpPr>
          <p:grpSpPr>
            <a:xfrm>
              <a:off x="0" y="26"/>
              <a:ext cx="5716" cy="4217"/>
              <a:chOff x="0" y="26"/>
              <a:chExt cx="5716" cy="4217"/>
            </a:xfrm>
          </p:grpSpPr>
          <p:sp>
            <p:nvSpPr>
              <p:cNvPr id="4107" name="Rectangle 11"/>
              <p:cNvSpPr/>
              <p:nvPr/>
            </p:nvSpPr>
            <p:spPr>
              <a:xfrm>
                <a:off x="90" y="26"/>
                <a:ext cx="5568" cy="412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gn="ctr"/>
                <a:endParaRPr lang="vi-VN" altLang="vi-VN" dirty="0">
                  <a:latin typeface="Times New Roman" panose="02020603050405020304" pitchFamily="18" charset="0"/>
                </a:endParaRPr>
              </a:p>
            </p:txBody>
          </p:sp>
          <p:grpSp>
            <p:nvGrpSpPr>
              <p:cNvPr id="4108" name="Group 7"/>
              <p:cNvGrpSpPr/>
              <p:nvPr/>
            </p:nvGrpSpPr>
            <p:grpSpPr>
              <a:xfrm>
                <a:off x="1344" y="3504"/>
                <a:ext cx="3120" cy="642"/>
                <a:chOff x="977" y="3582"/>
                <a:chExt cx="3727" cy="642"/>
              </a:xfrm>
            </p:grpSpPr>
            <p:pic>
              <p:nvPicPr>
                <p:cNvPr id="4113" name="Picture 8" descr="FLOWRBOX"/>
                <p:cNvPicPr>
                  <a:picLocks noChangeAspect="1"/>
                </p:cNvPicPr>
                <p:nvPr/>
              </p:nvPicPr>
              <p:blipFill>
                <a:blip r:embed="rId2"/>
                <a:stretch>
                  <a:fillRect/>
                </a:stretch>
              </p:blipFill>
              <p:spPr>
                <a:xfrm>
                  <a:off x="3170" y="3582"/>
                  <a:ext cx="767" cy="621"/>
                </a:xfrm>
                <a:prstGeom prst="rect">
                  <a:avLst/>
                </a:prstGeom>
                <a:noFill/>
                <a:ln w="9525">
                  <a:noFill/>
                </a:ln>
              </p:spPr>
            </p:pic>
            <p:pic>
              <p:nvPicPr>
                <p:cNvPr id="4114" name="Picture 9" descr="FLOWRBOX"/>
                <p:cNvPicPr>
                  <a:picLocks noChangeAspect="1"/>
                </p:cNvPicPr>
                <p:nvPr/>
              </p:nvPicPr>
              <p:blipFill>
                <a:blip r:embed="rId2"/>
                <a:stretch>
                  <a:fillRect/>
                </a:stretch>
              </p:blipFill>
              <p:spPr>
                <a:xfrm>
                  <a:off x="3937" y="3582"/>
                  <a:ext cx="767" cy="621"/>
                </a:xfrm>
                <a:prstGeom prst="rect">
                  <a:avLst/>
                </a:prstGeom>
                <a:noFill/>
                <a:ln w="9525">
                  <a:noFill/>
                </a:ln>
              </p:spPr>
            </p:pic>
            <p:pic>
              <p:nvPicPr>
                <p:cNvPr id="4115" name="Picture 10" descr="FLOWRBOX"/>
                <p:cNvPicPr>
                  <a:picLocks noChangeAspect="1"/>
                </p:cNvPicPr>
                <p:nvPr/>
              </p:nvPicPr>
              <p:blipFill>
                <a:blip r:embed="rId2"/>
                <a:stretch>
                  <a:fillRect/>
                </a:stretch>
              </p:blipFill>
              <p:spPr>
                <a:xfrm>
                  <a:off x="2401" y="3582"/>
                  <a:ext cx="769" cy="621"/>
                </a:xfrm>
                <a:prstGeom prst="rect">
                  <a:avLst/>
                </a:prstGeom>
                <a:noFill/>
                <a:ln w="9525">
                  <a:noFill/>
                </a:ln>
              </p:spPr>
            </p:pic>
            <p:pic>
              <p:nvPicPr>
                <p:cNvPr id="4116" name="Picture 11" descr="FLOWRBOX"/>
                <p:cNvPicPr>
                  <a:picLocks noChangeAspect="1"/>
                </p:cNvPicPr>
                <p:nvPr/>
              </p:nvPicPr>
              <p:blipFill>
                <a:blip r:embed="rId2"/>
                <a:stretch>
                  <a:fillRect/>
                </a:stretch>
              </p:blipFill>
              <p:spPr>
                <a:xfrm>
                  <a:off x="1671" y="3582"/>
                  <a:ext cx="767" cy="621"/>
                </a:xfrm>
                <a:prstGeom prst="rect">
                  <a:avLst/>
                </a:prstGeom>
                <a:noFill/>
                <a:ln w="9525">
                  <a:noFill/>
                </a:ln>
              </p:spPr>
            </p:pic>
            <p:pic>
              <p:nvPicPr>
                <p:cNvPr id="4117" name="Picture 12" descr="FLOWRBOX"/>
                <p:cNvPicPr>
                  <a:picLocks noChangeAspect="1"/>
                </p:cNvPicPr>
                <p:nvPr/>
              </p:nvPicPr>
              <p:blipFill>
                <a:blip r:embed="rId2"/>
                <a:stretch>
                  <a:fillRect/>
                </a:stretch>
              </p:blipFill>
              <p:spPr>
                <a:xfrm>
                  <a:off x="977" y="3603"/>
                  <a:ext cx="767" cy="621"/>
                </a:xfrm>
                <a:prstGeom prst="rect">
                  <a:avLst/>
                </a:prstGeom>
                <a:noFill/>
                <a:ln w="9525">
                  <a:noFill/>
                </a:ln>
              </p:spPr>
            </p:pic>
          </p:grpSp>
          <p:pic>
            <p:nvPicPr>
              <p:cNvPr id="4109" name="Picture 24" descr="729747d8za2kbusq"/>
              <p:cNvPicPr>
                <a:picLocks noChangeAspect="1"/>
              </p:cNvPicPr>
              <p:nvPr/>
            </p:nvPicPr>
            <p:blipFill>
              <a:blip r:embed="rId3"/>
              <a:stretch>
                <a:fillRect/>
              </a:stretch>
            </p:blipFill>
            <p:spPr>
              <a:xfrm>
                <a:off x="0" y="3331"/>
                <a:ext cx="1152" cy="912"/>
              </a:xfrm>
              <a:prstGeom prst="rect">
                <a:avLst/>
              </a:prstGeom>
              <a:noFill/>
              <a:ln w="9525">
                <a:noFill/>
              </a:ln>
            </p:spPr>
          </p:pic>
          <p:pic>
            <p:nvPicPr>
              <p:cNvPr id="4110" name="Picture 28" descr="Flower-06-june"/>
              <p:cNvPicPr>
                <a:picLocks noChangeAspect="1"/>
              </p:cNvPicPr>
              <p:nvPr/>
            </p:nvPicPr>
            <p:blipFill>
              <a:blip r:embed="rId4"/>
              <a:stretch>
                <a:fillRect/>
              </a:stretch>
            </p:blipFill>
            <p:spPr>
              <a:xfrm>
                <a:off x="96" y="96"/>
                <a:ext cx="528" cy="408"/>
              </a:xfrm>
              <a:prstGeom prst="rect">
                <a:avLst/>
              </a:prstGeom>
              <a:noFill/>
              <a:ln w="9525">
                <a:noFill/>
              </a:ln>
            </p:spPr>
          </p:pic>
          <p:pic>
            <p:nvPicPr>
              <p:cNvPr id="4111" name="Picture 31" descr="Flower-06-june"/>
              <p:cNvPicPr>
                <a:picLocks noChangeAspect="1"/>
              </p:cNvPicPr>
              <p:nvPr/>
            </p:nvPicPr>
            <p:blipFill>
              <a:blip r:embed="rId4"/>
              <a:stretch>
                <a:fillRect/>
              </a:stretch>
            </p:blipFill>
            <p:spPr>
              <a:xfrm>
                <a:off x="5088" y="96"/>
                <a:ext cx="528" cy="408"/>
              </a:xfrm>
              <a:prstGeom prst="rect">
                <a:avLst/>
              </a:prstGeom>
              <a:noFill/>
              <a:ln w="9525">
                <a:noFill/>
              </a:ln>
            </p:spPr>
          </p:pic>
          <p:pic>
            <p:nvPicPr>
              <p:cNvPr id="4112" name="Picture 24" descr="729747d8za2kbusq"/>
              <p:cNvPicPr>
                <a:picLocks noChangeAspect="1"/>
              </p:cNvPicPr>
              <p:nvPr/>
            </p:nvPicPr>
            <p:blipFill>
              <a:blip r:embed="rId3"/>
              <a:stretch>
                <a:fillRect/>
              </a:stretch>
            </p:blipFill>
            <p:spPr>
              <a:xfrm>
                <a:off x="4564" y="3289"/>
                <a:ext cx="1152" cy="912"/>
              </a:xfrm>
              <a:prstGeom prst="rect">
                <a:avLst/>
              </a:prstGeom>
              <a:noFill/>
              <a:ln w="9525">
                <a:noFill/>
              </a:ln>
            </p:spPr>
          </p:pic>
        </p:grpSp>
      </p:grpSp>
      <p:sp>
        <p:nvSpPr>
          <p:cNvPr id="4101" name="Rectangle 1"/>
          <p:cNvSpPr/>
          <p:nvPr/>
        </p:nvSpPr>
        <p:spPr>
          <a:xfrm>
            <a:off x="1277938" y="274638"/>
            <a:ext cx="7231062" cy="3784600"/>
          </a:xfrm>
          <a:prstGeom prst="rect">
            <a:avLst/>
          </a:prstGeom>
          <a:noFill/>
          <a:ln w="9525">
            <a:noFill/>
          </a:ln>
        </p:spPr>
        <p:txBody>
          <a:bodyPr anchor="ctr" anchorCtr="0">
            <a:spAutoFit/>
          </a:bodyPr>
          <a:p>
            <a:pPr algn="just"/>
            <a:r>
              <a:rPr lang="en-US" altLang="en-US" sz="2000" b="1" dirty="0">
                <a:solidFill>
                  <a:srgbClr val="000000"/>
                </a:solidFill>
                <a:latin typeface="Times New Roman" panose="02020603050405020304" pitchFamily="18" charset="0"/>
                <a:cs typeface="Times New Roman" panose="02020603050405020304" pitchFamily="18" charset="0"/>
              </a:rPr>
              <a:t>1. Kiến thức: </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just"/>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Trẻ biết tên b</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i thơ “Bác Hồ của em” v</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 tên tác giả “Phan Thị Thanh Nh</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n”</a:t>
            </a:r>
            <a:endParaRPr lang="en-US" altLang="en-US" sz="2000" dirty="0">
              <a:latin typeface="Times New Roman" panose="02020603050405020304" pitchFamily="18" charset="0"/>
            </a:endParaRPr>
          </a:p>
          <a:p>
            <a:pPr algn="just"/>
            <a:r>
              <a:rPr lang="en-US" altLang="en-US" sz="2000" dirty="0">
                <a:solidFill>
                  <a:srgbClr val="000000"/>
                </a:solidFill>
                <a:latin typeface="Times New Roman" panose="02020603050405020304" pitchFamily="18" charset="0"/>
                <a:cs typeface="Times New Roman" panose="02020603050405020304" pitchFamily="18" charset="0"/>
              </a:rPr>
              <a:t>- Trẻ hiểu nội dung b</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i thơ, cảm nhận được âm điệu vui tươi của b</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i thơ</a:t>
            </a:r>
            <a:endParaRPr lang="en-US" altLang="en-US" sz="2000" dirty="0">
              <a:latin typeface="Times New Roman" panose="02020603050405020304" pitchFamily="18" charset="0"/>
            </a:endParaRPr>
          </a:p>
          <a:p>
            <a:pPr algn="just"/>
            <a:r>
              <a:rPr lang="en-US" altLang="en-US" sz="2000" b="1" dirty="0">
                <a:solidFill>
                  <a:srgbClr val="000000"/>
                </a:solidFill>
                <a:latin typeface="Times New Roman" panose="02020603050405020304" pitchFamily="18" charset="0"/>
                <a:cs typeface="Times New Roman" panose="02020603050405020304" pitchFamily="18" charset="0"/>
              </a:rPr>
              <a:t>2. Kỹ năng</a:t>
            </a:r>
            <a:r>
              <a:rPr lang="en-US" altLang="en-US" sz="2000" i="1" dirty="0">
                <a:solidFill>
                  <a:srgbClr val="000000"/>
                </a:solidFill>
                <a:latin typeface="Times New Roman" panose="02020603050405020304" pitchFamily="18" charset="0"/>
                <a:cs typeface="Times New Roman" panose="02020603050405020304" pitchFamily="18" charset="0"/>
              </a:rPr>
              <a:t>: </a:t>
            </a:r>
            <a:endParaRPr lang="en-US" altLang="en-US" sz="2000" i="1" dirty="0">
              <a:solidFill>
                <a:srgbClr val="000000"/>
              </a:solidFill>
              <a:latin typeface="Times New Roman" panose="02020603050405020304" pitchFamily="18" charset="0"/>
              <a:cs typeface="Times New Roman" panose="02020603050405020304" pitchFamily="18" charset="0"/>
            </a:endParaRPr>
          </a:p>
          <a:p>
            <a:pPr algn="just"/>
            <a:r>
              <a:rPr lang="en-US" altLang="en-US" sz="2000" i="1" dirty="0">
                <a:solidFill>
                  <a:srgbClr val="000000"/>
                </a:solidFill>
                <a:latin typeface="Times New Roman" panose="02020603050405020304" pitchFamily="18" charset="0"/>
                <a:cs typeface="Times New Roman" panose="02020603050405020304" pitchFamily="18" charset="0"/>
              </a:rPr>
              <a:t>-</a:t>
            </a:r>
            <a:r>
              <a:rPr lang="en-US" altLang="en-US" sz="2000" dirty="0">
                <a:solidFill>
                  <a:srgbClr val="000000"/>
                </a:solidFill>
                <a:latin typeface="Times New Roman" panose="02020603050405020304" pitchFamily="18" charset="0"/>
                <a:cs typeface="Times New Roman" panose="02020603050405020304" pitchFamily="18" charset="0"/>
              </a:rPr>
              <a:t> Rèn kĩ năng đọc diễn cảm cho trẻ.</a:t>
            </a:r>
            <a:endParaRPr lang="en-US" altLang="en-US" sz="2000" dirty="0">
              <a:latin typeface="Times New Roman" panose="02020603050405020304" pitchFamily="18" charset="0"/>
            </a:endParaRPr>
          </a:p>
          <a:p>
            <a:pPr algn="just"/>
            <a:r>
              <a:rPr lang="en-US" altLang="en-US" sz="2000" dirty="0">
                <a:solidFill>
                  <a:srgbClr val="000000"/>
                </a:solidFill>
                <a:latin typeface="Times New Roman" panose="02020603050405020304" pitchFamily="18" charset="0"/>
                <a:cs typeface="Times New Roman" panose="02020603050405020304" pitchFamily="18" charset="0"/>
              </a:rPr>
              <a:t>- Phát triển khả năng ghi nhớ nhanh.</a:t>
            </a:r>
            <a:endParaRPr lang="en-US" altLang="en-US" sz="2000" dirty="0">
              <a:latin typeface="Times New Roman" panose="02020603050405020304" pitchFamily="18" charset="0"/>
            </a:endParaRPr>
          </a:p>
          <a:p>
            <a:pPr algn="just"/>
            <a:r>
              <a:rPr lang="en-US" altLang="en-US" sz="2000" b="1" dirty="0">
                <a:solidFill>
                  <a:srgbClr val="000000"/>
                </a:solidFill>
                <a:latin typeface="Times New Roman" panose="02020603050405020304" pitchFamily="18" charset="0"/>
                <a:cs typeface="Times New Roman" panose="02020603050405020304" pitchFamily="18" charset="0"/>
              </a:rPr>
              <a:t>3. Thái độ:</a:t>
            </a:r>
            <a:r>
              <a:rPr lang="en-US" altLang="en-US" sz="2000" dirty="0">
                <a:solidFill>
                  <a:srgbClr val="000000"/>
                </a:solidFill>
                <a:latin typeface="Times New Roman" panose="02020603050405020304" pitchFamily="18" charset="0"/>
                <a:cs typeface="Times New Roman" panose="02020603050405020304" pitchFamily="18" charset="0"/>
              </a:rPr>
              <a:t> </a:t>
            </a:r>
            <a:endParaRPr lang="en-US" altLang="en-US" sz="2000" dirty="0">
              <a:solidFill>
                <a:srgbClr val="000000"/>
              </a:solidFill>
              <a:latin typeface="Times New Roman" panose="02020603050405020304" pitchFamily="18" charset="0"/>
              <a:cs typeface="Times New Roman" panose="02020603050405020304" pitchFamily="18" charset="0"/>
            </a:endParaRPr>
          </a:p>
          <a:p>
            <a:pPr algn="just"/>
            <a:r>
              <a:rPr lang="en-US" altLang="en-US" sz="2000" dirty="0">
                <a:solidFill>
                  <a:srgbClr val="000000"/>
                </a:solidFill>
                <a:latin typeface="Times New Roman" panose="02020603050405020304" pitchFamily="18" charset="0"/>
                <a:cs typeface="Times New Roman" panose="02020603050405020304" pitchFamily="18" charset="0"/>
              </a:rPr>
              <a:t>- Trẻ hứng thú đọc thơ.</a:t>
            </a:r>
            <a:endParaRPr lang="en-US" altLang="en-US" sz="2000" dirty="0">
              <a:latin typeface="Times New Roman" panose="02020603050405020304" pitchFamily="18" charset="0"/>
            </a:endParaRPr>
          </a:p>
          <a:p>
            <a:pPr algn="just"/>
            <a:r>
              <a:rPr lang="en-US" altLang="en-US" sz="2000" dirty="0">
                <a:solidFill>
                  <a:srgbClr val="000000"/>
                </a:solidFill>
                <a:latin typeface="Times New Roman" panose="02020603050405020304" pitchFamily="18" charset="0"/>
                <a:cs typeface="Times New Roman" panose="02020603050405020304" pitchFamily="18" charset="0"/>
              </a:rPr>
              <a:t>- Giáo dục trẻ biết yêu mến, kính trọng Bác Hồ, v</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 nhớ ơn công lao của Bác.</a:t>
            </a:r>
            <a:endParaRPr lang="en-US" altLang="en-US" sz="2000" dirty="0">
              <a:latin typeface="Times New Roman" panose="02020603050405020304" pitchFamily="18" charset="0"/>
            </a:endParaRPr>
          </a:p>
        </p:txBody>
      </p:sp>
      <p:sp>
        <p:nvSpPr>
          <p:cNvPr id="4102" name="TextBox 27"/>
          <p:cNvSpPr txBox="1"/>
          <p:nvPr/>
        </p:nvSpPr>
        <p:spPr>
          <a:xfrm>
            <a:off x="3182938" y="152400"/>
            <a:ext cx="3167062" cy="400050"/>
          </a:xfrm>
          <a:prstGeom prst="rect">
            <a:avLst/>
          </a:prstGeom>
          <a:noFill/>
          <a:ln w="9525">
            <a:noFill/>
          </a:ln>
        </p:spPr>
        <p:txBody>
          <a:bodyPr>
            <a:spAutoFit/>
          </a:bodyPr>
          <a:p>
            <a:pPr eaLnBrk="1" hangingPunct="1"/>
            <a:r>
              <a:rPr sz="2000" b="1" dirty="0">
                <a:solidFill>
                  <a:srgbClr val="002060"/>
                </a:solidFill>
                <a:latin typeface="Times New Roman" panose="02020603050405020304" pitchFamily="18" charset="0"/>
                <a:cs typeface="Times New Roman" panose="02020603050405020304" pitchFamily="18" charset="0"/>
              </a:rPr>
              <a:t>MỤC ĐÍCH – YÊU CẦU</a:t>
            </a:r>
            <a:endParaRPr sz="2000" b="1" dirty="0">
              <a:solidFill>
                <a:srgbClr val="002060"/>
              </a:solidFill>
              <a:latin typeface="Times New Roman" panose="02020603050405020304" pitchFamily="18" charset="0"/>
              <a:ea typeface="Times New Roman" panose="02020603050405020304" pitchFamily="18" charset="0"/>
            </a:endParaRPr>
          </a:p>
        </p:txBody>
      </p:sp>
      <p:sp>
        <p:nvSpPr>
          <p:cNvPr id="4103" name="TextBox 28"/>
          <p:cNvSpPr txBox="1"/>
          <p:nvPr/>
        </p:nvSpPr>
        <p:spPr>
          <a:xfrm>
            <a:off x="3636963" y="3933825"/>
            <a:ext cx="1860550" cy="400050"/>
          </a:xfrm>
          <a:prstGeom prst="rect">
            <a:avLst/>
          </a:prstGeom>
          <a:noFill/>
          <a:ln w="9525">
            <a:noFill/>
          </a:ln>
        </p:spPr>
        <p:txBody>
          <a:bodyPr>
            <a:spAutoFit/>
          </a:bodyPr>
          <a:p>
            <a:pPr eaLnBrk="1" hangingPunct="1"/>
            <a:r>
              <a:rPr sz="2000" b="1" dirty="0">
                <a:solidFill>
                  <a:srgbClr val="002060"/>
                </a:solidFill>
                <a:latin typeface="Times New Roman" panose="02020603050405020304" pitchFamily="18" charset="0"/>
                <a:cs typeface="Times New Roman" panose="02020603050405020304" pitchFamily="18" charset="0"/>
              </a:rPr>
              <a:t>CHUẨN BỊ</a:t>
            </a:r>
            <a:endParaRPr sz="2000" b="1" dirty="0">
              <a:solidFill>
                <a:srgbClr val="002060"/>
              </a:solidFill>
              <a:latin typeface="Times New Roman" panose="02020603050405020304" pitchFamily="18" charset="0"/>
              <a:ea typeface="Times New Roman" panose="02020603050405020304" pitchFamily="18" charset="0"/>
            </a:endParaRPr>
          </a:p>
        </p:txBody>
      </p:sp>
      <p:sp>
        <p:nvSpPr>
          <p:cNvPr id="30" name="TextBox 29"/>
          <p:cNvSpPr txBox="1"/>
          <p:nvPr/>
        </p:nvSpPr>
        <p:spPr>
          <a:xfrm>
            <a:off x="2928938" y="4611688"/>
            <a:ext cx="4040188" cy="400050"/>
          </a:xfrm>
          <a:prstGeom prst="rect">
            <a:avLst/>
          </a:prstGeom>
          <a:noFill/>
        </p:spPr>
        <p:txBody>
          <a:bodyPr>
            <a:spAutoFit/>
          </a:bodyPr>
          <a:p>
            <a:pPr eaLnBrk="1" hangingPunct="1">
              <a:buNone/>
            </a:pPr>
            <a:r>
              <a:rPr sz="2000" dirty="0">
                <a:solidFill>
                  <a:srgbClr val="000000"/>
                </a:solidFill>
                <a:latin typeface="Times New Roman" panose="02020603050405020304" pitchFamily="18" charset="0"/>
                <a:cs typeface="Times New Roman" panose="02020603050405020304" pitchFamily="18" charset="0"/>
              </a:rPr>
              <a:t>Power point nội dung b</a:t>
            </a:r>
            <a:r>
              <a:rPr sz="2000" dirty="0">
                <a:solidFill>
                  <a:srgbClr val="000000"/>
                </a:solidFill>
                <a:latin typeface="Times New Roman" panose="02020603050405020304" pitchFamily="18" charset="0"/>
                <a:ea typeface="Times New Roman" panose="02020603050405020304" pitchFamily="18" charset="0"/>
              </a:rPr>
              <a:t>à</a:t>
            </a:r>
            <a:r>
              <a:rPr sz="2000" dirty="0">
                <a:solidFill>
                  <a:srgbClr val="000000"/>
                </a:solidFill>
                <a:latin typeface="Times New Roman" panose="02020603050405020304" pitchFamily="18" charset="0"/>
                <a:cs typeface="Times New Roman" panose="02020603050405020304" pitchFamily="18" charset="0"/>
              </a:rPr>
              <a:t>i thơ</a:t>
            </a:r>
            <a:endParaRPr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Group 7"/>
          <p:cNvGrpSpPr/>
          <p:nvPr/>
        </p:nvGrpSpPr>
        <p:grpSpPr>
          <a:xfrm>
            <a:off x="0" y="-55562"/>
            <a:ext cx="9296400" cy="6883400"/>
            <a:chOff x="6" y="24"/>
            <a:chExt cx="5856" cy="4335"/>
          </a:xfrm>
        </p:grpSpPr>
        <p:pic>
          <p:nvPicPr>
            <p:cNvPr id="22532" name="Picture 12" descr="hborder2"/>
            <p:cNvPicPr>
              <a:picLocks noChangeAspect="1"/>
            </p:cNvPicPr>
            <p:nvPr/>
          </p:nvPicPr>
          <p:blipFill>
            <a:blip r:embed="rId1"/>
            <a:stretch>
              <a:fillRect/>
            </a:stretch>
          </p:blipFill>
          <p:spPr>
            <a:xfrm>
              <a:off x="6" y="24"/>
              <a:ext cx="5856" cy="4320"/>
            </a:xfrm>
            <a:prstGeom prst="rect">
              <a:avLst/>
            </a:prstGeom>
            <a:noFill/>
            <a:ln w="9525">
              <a:noFill/>
            </a:ln>
          </p:spPr>
        </p:pic>
        <p:grpSp>
          <p:nvGrpSpPr>
            <p:cNvPr id="22533" name="Group 13"/>
            <p:cNvGrpSpPr/>
            <p:nvPr/>
          </p:nvGrpSpPr>
          <p:grpSpPr>
            <a:xfrm>
              <a:off x="629" y="311"/>
              <a:ext cx="4727" cy="4047"/>
              <a:chOff x="310" y="2173"/>
              <a:chExt cx="2300" cy="2232"/>
            </a:xfrm>
          </p:grpSpPr>
          <p:pic>
            <p:nvPicPr>
              <p:cNvPr id="1027" name="Picture 3"/>
              <p:cNvPicPr>
                <a:picLocks noChangeAspect="1" noChangeArrowheads="1"/>
              </p:cNvPicPr>
              <p:nvPr/>
            </p:nvPicPr>
            <p:blipFill>
              <a:blip r:embed="rId2"/>
              <a:srcRect/>
              <a:stretch>
                <a:fillRect/>
              </a:stretch>
            </p:blipFill>
            <p:spPr bwMode="auto">
              <a:xfrm>
                <a:off x="310" y="2173"/>
                <a:ext cx="2300" cy="175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2535" name="Text Box 15"/>
              <p:cNvSpPr txBox="1"/>
              <p:nvPr/>
            </p:nvSpPr>
            <p:spPr>
              <a:xfrm>
                <a:off x="633" y="3946"/>
                <a:ext cx="1653" cy="459"/>
              </a:xfrm>
              <a:prstGeom prst="rect">
                <a:avLst/>
              </a:prstGeom>
              <a:solidFill>
                <a:srgbClr val="FFD6CC"/>
              </a:solidFill>
              <a:ln w="9525">
                <a:noFill/>
              </a:ln>
            </p:spPr>
            <p:txBody>
              <a:bodyPr>
                <a:spAutoFit/>
              </a:bodyPr>
              <a:p>
                <a:pPr algn="ctr" eaLnBrk="1" hangingPunct="1">
                  <a:spcBef>
                    <a:spcPct val="50000"/>
                  </a:spcBef>
                </a:pPr>
                <a:r>
                  <a:rPr lang="en-US" altLang="vi-VN" sz="3200" b="1" dirty="0">
                    <a:solidFill>
                      <a:srgbClr val="FF0066"/>
                    </a:solidFill>
                    <a:latin typeface="Times New Roman" panose="02020603050405020304" pitchFamily="18" charset="0"/>
                  </a:rPr>
                  <a:t>Năm điều Bác dạy</a:t>
                </a:r>
                <a:endParaRPr lang="en-US" altLang="vi-VN" sz="3200" b="1" dirty="0">
                  <a:solidFill>
                    <a:srgbClr val="FF0066"/>
                  </a:solidFill>
                  <a:latin typeface="Times New Roman" panose="02020603050405020304" pitchFamily="18" charset="0"/>
                </a:endParaRPr>
              </a:p>
              <a:p>
                <a:pPr algn="ctr" eaLnBrk="1" hangingPunct="1">
                  <a:spcBef>
                    <a:spcPct val="50000"/>
                  </a:spcBef>
                </a:pPr>
                <a:r>
                  <a:rPr lang="en-US" altLang="vi-VN" sz="3200" b="1" dirty="0">
                    <a:solidFill>
                      <a:srgbClr val="FF0066"/>
                    </a:solidFill>
                    <a:latin typeface="Times New Roman" panose="02020603050405020304" pitchFamily="18" charset="0"/>
                  </a:rPr>
                  <a:t>Mãi còn vang ngân</a:t>
                </a:r>
                <a:endParaRPr lang="en-US" altLang="vi-VN" sz="3200" b="1" dirty="0">
                  <a:solidFill>
                    <a:srgbClr val="FF0066"/>
                  </a:solidFill>
                  <a:latin typeface="Times New Roman" panose="02020603050405020304" pitchFamily="18" charset="0"/>
                </a:endParaRPr>
              </a:p>
            </p:txBody>
          </p:sp>
        </p:grpSp>
      </p:grpSp>
      <p:sp>
        <p:nvSpPr>
          <p:cNvPr id="7" name="Rectangle 6"/>
          <p:cNvSpPr>
            <a:spLocks noChangeArrowheads="1"/>
          </p:cNvSpPr>
          <p:nvPr/>
        </p:nvSpPr>
        <p:spPr bwMode="auto">
          <a:xfrm>
            <a:off x="1633538" y="82550"/>
            <a:ext cx="6029325" cy="708025"/>
          </a:xfrm>
          <a:prstGeom prst="rect">
            <a:avLst/>
          </a:prstGeom>
          <a:noFill/>
          <a:ln>
            <a:noFill/>
          </a:ln>
          <a:effectLst/>
        </p:spPr>
        <p:txBody>
          <a:bodyPr>
            <a:spAutoFit/>
          </a:bodyPr>
          <a:lstStyle/>
          <a:p>
            <a:pPr marL="0" marR="0" lvl="0" indent="0" algn="just" defTabSz="914400" rtl="0" eaLnBrk="1" fontAlgn="base" latinLnBrk="0" hangingPunct="1">
              <a:lnSpc>
                <a:spcPct val="100000"/>
              </a:lnSpc>
              <a:spcBef>
                <a:spcPct val="50000"/>
              </a:spcBef>
              <a:spcAft>
                <a:spcPct val="0"/>
              </a:spcAft>
              <a:buClr>
                <a:schemeClr val="hlink"/>
              </a:buClr>
              <a:buSzPct val="80000"/>
              <a:buFontTx/>
              <a:buNone/>
              <a:defRPr/>
            </a:pPr>
            <a:r>
              <a:rPr kumimoji="0" lang="en-US" altLang="zh-CN" sz="40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Những</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điều</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Bác</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Hồ</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dạy</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như</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thế</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err="1">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nào</a:t>
            </a:r>
            <a:r>
              <a:rPr kumimoji="0" lang="en-US" altLang="zh-CN" sz="2400" b="1" i="0" u="none" strike="noStrike" kern="1200" cap="none" spc="0" normalizeH="0" baseline="0" noProof="0" dirty="0">
                <a:ln>
                  <a:noFill/>
                </a:ln>
                <a:solidFill>
                  <a:srgbClr val="E5E5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r>
              <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rPr>
              <a:t>      </a:t>
            </a:r>
            <a:endParaRPr kumimoji="0" lang="en-US" altLang="zh-CN" sz="24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p:nvPr/>
        </p:nvSpPr>
        <p:spPr bwMode="auto">
          <a:xfrm>
            <a:off x="-152400" y="2060575"/>
            <a:ext cx="9139238" cy="1597025"/>
          </a:xfrm>
          <a:prstGeom prst="rect">
            <a:avLst/>
          </a:prstGeom>
          <a:noFill/>
          <a:ln>
            <a:noFill/>
          </a:ln>
          <a:effectLst/>
        </p:spPr>
        <p:txBody>
          <a:bodyPr/>
          <a:p>
            <a:pPr marL="342900" indent="-342900" algn="just">
              <a:buNone/>
            </a:pPr>
            <a:r>
              <a:rPr lang="" altLang="x-none" sz="2800" dirty="0">
                <a:solidFill>
                  <a:srgbClr val="FF0066"/>
                </a:solidFill>
                <a:effectLst>
                  <a:outerShdw blurRad="38100" dist="38100" dir="2700000">
                    <a:srgbClr val="000000"/>
                  </a:outerShdw>
                </a:effectLst>
                <a:latin typeface="Times New Roman" panose="02020603050405020304" pitchFamily="18" charset="0"/>
              </a:rPr>
              <a:t>  </a:t>
            </a:r>
            <a:r>
              <a:rPr lang="" altLang="x-none" sz="2800" dirty="0">
                <a:solidFill>
                  <a:srgbClr val="E5E500"/>
                </a:solidFill>
                <a:effectLst>
                  <a:outerShdw blurRad="38100" dist="38100" dir="2700000">
                    <a:srgbClr val="000000"/>
                  </a:outerShdw>
                </a:effectLst>
                <a:latin typeface="Times New Roman" panose="02020603050405020304" pitchFamily="18" charset="0"/>
              </a:rPr>
              <a:t>   Bác hồ của chúng ta đã mất nhưng hình </a:t>
            </a:r>
            <a:r>
              <a:rPr lang="" altLang="x-none" sz="2800" dirty="0">
                <a:solidFill>
                  <a:srgbClr val="E5E500"/>
                </a:solidFill>
                <a:effectLst>
                  <a:outerShdw blurRad="38100" dist="38100" dir="2700000">
                    <a:srgbClr val="000000"/>
                  </a:outerShdw>
                </a:effectLst>
                <a:latin typeface="Times New Roman" panose="02020603050405020304" pitchFamily="18" charset="0"/>
                <a:cs typeface="Times New Roman" panose="02020603050405020304" pitchFamily="18" charset="0"/>
              </a:rPr>
              <a:t>ảnh về Bác rất gần gũi v</a:t>
            </a:r>
            <a:r>
              <a:rPr lang="" altLang="x-none" sz="2800" dirty="0">
                <a:solidFill>
                  <a:srgbClr val="E5E500"/>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 altLang="x-none" sz="2800" dirty="0">
                <a:solidFill>
                  <a:srgbClr val="E5E5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chan chứa yêu thương, Những lời dạy  của Bác vẫn còn vang mãi trong lòng bé thơ.</a:t>
            </a:r>
            <a:endParaRPr lang="" altLang="x-none" sz="2800" dirty="0">
              <a:solidFill>
                <a:srgbClr val="FF0066"/>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52231" name="Rectangle 7"/>
          <p:cNvSpPr>
            <a:spLocks noChangeArrowheads="1"/>
          </p:cNvSpPr>
          <p:nvPr/>
        </p:nvSpPr>
        <p:spPr bwMode="auto">
          <a:xfrm>
            <a:off x="473075" y="152400"/>
            <a:ext cx="8686800" cy="1384300"/>
          </a:xfrm>
          <a:prstGeom prst="rect">
            <a:avLst/>
          </a:prstGeom>
          <a:noFill/>
          <a:ln>
            <a:noFill/>
          </a:ln>
          <a:effectLst/>
        </p:spPr>
        <p:txBody>
          <a:bodyPr>
            <a:spAutoFit/>
          </a:bodyPr>
          <a:p>
            <a:pPr algn="ctr">
              <a:buNone/>
            </a:pPr>
            <a:r>
              <a:rPr lang="en-US" altLang="zh-CN" sz="2800" dirty="0">
                <a:effectLst>
                  <a:outerShdw blurRad="38100" dist="38100" dir="2700000">
                    <a:srgbClr val="000000"/>
                  </a:outerShdw>
                </a:effectLst>
                <a:latin typeface="Times New Roman" panose="02020603050405020304" pitchFamily="18" charset="0"/>
                <a:ea typeface="SimSun" panose="02010600030101010101" pitchFamily="2" charset="-122"/>
              </a:rPr>
              <a:t>*Giải nghĩa từ “Vang ngân”</a:t>
            </a:r>
            <a:endParaRPr lang="en-US" altLang="zh-CN" sz="2800" dirty="0">
              <a:effectLst>
                <a:outerShdw blurRad="38100" dist="38100" dir="2700000">
                  <a:srgbClr val="000000"/>
                </a:outerShdw>
              </a:effectLst>
              <a:latin typeface="Times New Roman" panose="02020603050405020304" pitchFamily="18" charset="0"/>
              <a:ea typeface="SimSun" panose="02010600030101010101" pitchFamily="2" charset="-122"/>
            </a:endParaRPr>
          </a:p>
          <a:p>
            <a:pPr>
              <a:buNone/>
            </a:pPr>
            <a:r>
              <a:rPr lang="en-US" altLang="zh-CN" sz="2800" dirty="0">
                <a:effectLst>
                  <a:outerShdw blurRad="38100" dist="38100" dir="2700000">
                    <a:srgbClr val="000000"/>
                  </a:outerShdw>
                </a:effectLst>
                <a:latin typeface="Times New Roman" panose="02020603050405020304" pitchFamily="18" charset="0"/>
                <a:ea typeface="SimSun" panose="02010600030101010101" pitchFamily="2" charset="-122"/>
              </a:rPr>
              <a:t>Âm vang như kéo dài không rứt, ngân xa mãi được gọi là vang ngân.</a:t>
            </a:r>
            <a:endParaRPr lang="en-US" altLang="zh-CN" sz="2800" dirty="0">
              <a:effectLst>
                <a:outerShdw blurRad="38100" dist="38100" dir="2700000">
                  <a:srgbClr val="000000"/>
                </a:outerShdw>
              </a:effectLst>
              <a:latin typeface="Times New Roman" panose="02020603050405020304" pitchFamily="18" charset="0"/>
              <a:ea typeface="SimSun" panose="02010600030101010101" pitchFamily="2" charset="-122"/>
            </a:endParaRPr>
          </a:p>
        </p:txBody>
      </p:sp>
      <p:sp>
        <p:nvSpPr>
          <p:cNvPr id="23556" name="TextBox 4"/>
          <p:cNvSpPr txBox="1"/>
          <p:nvPr/>
        </p:nvSpPr>
        <p:spPr>
          <a:xfrm>
            <a:off x="341313" y="3627438"/>
            <a:ext cx="8645525" cy="2246312"/>
          </a:xfrm>
          <a:prstGeom prst="rect">
            <a:avLst/>
          </a:prstGeom>
          <a:noFill/>
          <a:ln w="9525">
            <a:noFill/>
          </a:ln>
        </p:spPr>
        <p:txBody>
          <a:bodyPr>
            <a:spAutoFit/>
          </a:bodyPr>
          <a:p>
            <a:pPr algn="just" eaLnBrk="1" hangingPunct="1"/>
            <a:r>
              <a:rPr sz="2800" dirty="0">
                <a:latin typeface="Times New Roman" panose="02020603050405020304" pitchFamily="18" charset="0"/>
              </a:rPr>
              <a:t>Bác Hồ tuy không còn nữa nhưng hình ảnh Bác luôn in đậm trong trái tim mỗi người Việt Nam. Các bạn nhỏ ai cũng nhận danh biệu cháu ngoan Bác Hồ. Vì thế các con hãy cố gắng chăm ngoan – học giỏi để thế hiện tình yêu với Bác Hồ nhé. </a:t>
            </a:r>
            <a:endParaRPr sz="2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2231"/>
                                        </p:tgtEl>
                                        <p:attrNameLst>
                                          <p:attrName>style.visibility</p:attrName>
                                        </p:attrNameLst>
                                      </p:cBhvr>
                                      <p:to>
                                        <p:strVal val="visible"/>
                                      </p:to>
                                    </p:set>
                                    <p:anim calcmode="discrete" valueType="clr">
                                      <p:cBhvr override="childStyle">
                                        <p:cTn id="12" dur="80"/>
                                        <p:tgtEl>
                                          <p:spTgt spid="522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31"/>
                                        </p:tgtEl>
                                        <p:attrNameLst>
                                          <p:attrName>fillcolor</p:attrName>
                                        </p:attrNameLst>
                                      </p:cBhvr>
                                      <p:tavLst>
                                        <p:tav tm="0">
                                          <p:val>
                                            <p:clrVal>
                                              <a:schemeClr val="accent2"/>
                                            </p:clrVal>
                                          </p:val>
                                        </p:tav>
                                        <p:tav tm="50000">
                                          <p:val>
                                            <p:clrVal>
                                              <a:schemeClr val="hlink"/>
                                            </p:clrVal>
                                          </p:val>
                                        </p:tav>
                                      </p:tavLst>
                                    </p:anim>
                                    <p:set>
                                      <p:cBhvr>
                                        <p:cTn id="14" dur="80"/>
                                        <p:tgtEl>
                                          <p:spTgt spid="52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2231" grpId="0" animBg="1"/>
      <p:bldP spid="5223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19" descr="inspire4ani1.gif"/>
          <p:cNvPicPr>
            <a:picLocks noChangeAspect="1"/>
          </p:cNvPicPr>
          <p:nvPr/>
        </p:nvPicPr>
        <p:blipFill>
          <a:blip r:embed="rId1"/>
          <a:stretch>
            <a:fillRect/>
          </a:stretch>
        </p:blipFill>
        <p:spPr>
          <a:xfrm rot="-1288585">
            <a:off x="914400" y="5791200"/>
            <a:ext cx="533400" cy="533400"/>
          </a:xfrm>
          <a:prstGeom prst="rect">
            <a:avLst/>
          </a:prstGeom>
          <a:noFill/>
          <a:ln w="9525">
            <a:noFill/>
          </a:ln>
        </p:spPr>
      </p:pic>
      <p:pic>
        <p:nvPicPr>
          <p:cNvPr id="24579" name="Picture 19" descr="inspire4ani1.gif"/>
          <p:cNvPicPr>
            <a:picLocks noChangeAspect="1"/>
          </p:cNvPicPr>
          <p:nvPr/>
        </p:nvPicPr>
        <p:blipFill>
          <a:blip r:embed="rId1"/>
          <a:stretch>
            <a:fillRect/>
          </a:stretch>
        </p:blipFill>
        <p:spPr>
          <a:xfrm rot="-1288585">
            <a:off x="3581400" y="5867400"/>
            <a:ext cx="533400" cy="533400"/>
          </a:xfrm>
          <a:prstGeom prst="rect">
            <a:avLst/>
          </a:prstGeom>
          <a:noFill/>
          <a:ln w="9525">
            <a:noFill/>
          </a:ln>
        </p:spPr>
      </p:pic>
      <p:pic>
        <p:nvPicPr>
          <p:cNvPr id="24580" name="Picture 19" descr="inspire4ani1.gif"/>
          <p:cNvPicPr>
            <a:picLocks noChangeAspect="1"/>
          </p:cNvPicPr>
          <p:nvPr/>
        </p:nvPicPr>
        <p:blipFill>
          <a:blip r:embed="rId1"/>
          <a:stretch>
            <a:fillRect/>
          </a:stretch>
        </p:blipFill>
        <p:spPr>
          <a:xfrm rot="-1288585">
            <a:off x="2819400" y="5791200"/>
            <a:ext cx="533400" cy="533400"/>
          </a:xfrm>
          <a:prstGeom prst="rect">
            <a:avLst/>
          </a:prstGeom>
          <a:noFill/>
          <a:ln w="9525">
            <a:noFill/>
          </a:ln>
        </p:spPr>
      </p:pic>
      <p:pic>
        <p:nvPicPr>
          <p:cNvPr id="24581" name="Picture 19" descr="inspire4ani1.gif"/>
          <p:cNvPicPr>
            <a:picLocks noChangeAspect="1"/>
          </p:cNvPicPr>
          <p:nvPr/>
        </p:nvPicPr>
        <p:blipFill>
          <a:blip r:embed="rId1"/>
          <a:stretch>
            <a:fillRect/>
          </a:stretch>
        </p:blipFill>
        <p:spPr>
          <a:xfrm rot="-1288585">
            <a:off x="2133600" y="5867400"/>
            <a:ext cx="533400" cy="533400"/>
          </a:xfrm>
          <a:prstGeom prst="rect">
            <a:avLst/>
          </a:prstGeom>
          <a:noFill/>
          <a:ln w="9525">
            <a:noFill/>
          </a:ln>
        </p:spPr>
      </p:pic>
      <p:pic>
        <p:nvPicPr>
          <p:cNvPr id="24582" name="Picture 19" descr="inspire4ani1.gif"/>
          <p:cNvPicPr>
            <a:picLocks noChangeAspect="1"/>
          </p:cNvPicPr>
          <p:nvPr/>
        </p:nvPicPr>
        <p:blipFill>
          <a:blip r:embed="rId1"/>
          <a:stretch>
            <a:fillRect/>
          </a:stretch>
        </p:blipFill>
        <p:spPr>
          <a:xfrm rot="-1288585">
            <a:off x="6477000" y="5867400"/>
            <a:ext cx="533400" cy="533400"/>
          </a:xfrm>
          <a:prstGeom prst="rect">
            <a:avLst/>
          </a:prstGeom>
          <a:noFill/>
          <a:ln w="9525">
            <a:noFill/>
          </a:ln>
        </p:spPr>
      </p:pic>
      <p:pic>
        <p:nvPicPr>
          <p:cNvPr id="24583" name="Picture 19" descr="inspire4ani1.gif"/>
          <p:cNvPicPr>
            <a:picLocks noChangeAspect="1"/>
          </p:cNvPicPr>
          <p:nvPr/>
        </p:nvPicPr>
        <p:blipFill>
          <a:blip r:embed="rId1"/>
          <a:stretch>
            <a:fillRect/>
          </a:stretch>
        </p:blipFill>
        <p:spPr>
          <a:xfrm rot="-1288585">
            <a:off x="5715000" y="5867400"/>
            <a:ext cx="533400" cy="533400"/>
          </a:xfrm>
          <a:prstGeom prst="rect">
            <a:avLst/>
          </a:prstGeom>
          <a:noFill/>
          <a:ln w="9525">
            <a:noFill/>
          </a:ln>
        </p:spPr>
      </p:pic>
      <p:pic>
        <p:nvPicPr>
          <p:cNvPr id="24584" name="Picture 19" descr="inspire4ani1.gif"/>
          <p:cNvPicPr>
            <a:picLocks noChangeAspect="1"/>
          </p:cNvPicPr>
          <p:nvPr/>
        </p:nvPicPr>
        <p:blipFill>
          <a:blip r:embed="rId1"/>
          <a:stretch>
            <a:fillRect/>
          </a:stretch>
        </p:blipFill>
        <p:spPr>
          <a:xfrm rot="-1288585">
            <a:off x="5105400" y="5791200"/>
            <a:ext cx="533400" cy="533400"/>
          </a:xfrm>
          <a:prstGeom prst="rect">
            <a:avLst/>
          </a:prstGeom>
          <a:noFill/>
          <a:ln w="9525">
            <a:noFill/>
          </a:ln>
        </p:spPr>
      </p:pic>
      <p:pic>
        <p:nvPicPr>
          <p:cNvPr id="24585" name="Picture 19" descr="inspire4ani1.gif"/>
          <p:cNvPicPr>
            <a:picLocks noChangeAspect="1"/>
          </p:cNvPicPr>
          <p:nvPr/>
        </p:nvPicPr>
        <p:blipFill>
          <a:blip r:embed="rId1"/>
          <a:stretch>
            <a:fillRect/>
          </a:stretch>
        </p:blipFill>
        <p:spPr>
          <a:xfrm rot="-1288585">
            <a:off x="4191000" y="5867400"/>
            <a:ext cx="533400" cy="533400"/>
          </a:xfrm>
          <a:prstGeom prst="rect">
            <a:avLst/>
          </a:prstGeom>
          <a:noFill/>
          <a:ln w="9525">
            <a:noFill/>
          </a:ln>
        </p:spPr>
      </p:pic>
      <p:pic>
        <p:nvPicPr>
          <p:cNvPr id="24586" name="Picture 19" descr="inspire4ani1.gif"/>
          <p:cNvPicPr>
            <a:picLocks noChangeAspect="1"/>
          </p:cNvPicPr>
          <p:nvPr/>
        </p:nvPicPr>
        <p:blipFill>
          <a:blip r:embed="rId1"/>
          <a:stretch>
            <a:fillRect/>
          </a:stretch>
        </p:blipFill>
        <p:spPr>
          <a:xfrm rot="-1288585">
            <a:off x="8077200" y="5715000"/>
            <a:ext cx="533400" cy="533400"/>
          </a:xfrm>
          <a:prstGeom prst="rect">
            <a:avLst/>
          </a:prstGeom>
          <a:noFill/>
          <a:ln w="9525">
            <a:noFill/>
          </a:ln>
        </p:spPr>
      </p:pic>
      <p:pic>
        <p:nvPicPr>
          <p:cNvPr id="24587" name="Picture 19" descr="inspire4ani1.gif"/>
          <p:cNvPicPr>
            <a:picLocks noChangeAspect="1"/>
          </p:cNvPicPr>
          <p:nvPr/>
        </p:nvPicPr>
        <p:blipFill>
          <a:blip r:embed="rId1"/>
          <a:stretch>
            <a:fillRect/>
          </a:stretch>
        </p:blipFill>
        <p:spPr>
          <a:xfrm rot="-1288585">
            <a:off x="7239000" y="5791200"/>
            <a:ext cx="533400" cy="533400"/>
          </a:xfrm>
          <a:prstGeom prst="rect">
            <a:avLst/>
          </a:prstGeom>
          <a:noFill/>
          <a:ln w="9525">
            <a:noFill/>
          </a:ln>
        </p:spPr>
      </p:pic>
      <p:pic>
        <p:nvPicPr>
          <p:cNvPr id="24588" name="Content Placeholder 5" descr="hinh-nen-powerpoint-sang-tao"/>
          <p:cNvPicPr>
            <a:picLocks noChangeAspect="1"/>
          </p:cNvPicPr>
          <p:nvPr>
            <p:ph idx="1"/>
          </p:nvPr>
        </p:nvPicPr>
        <p:blipFill>
          <a:blip r:embed="rId2"/>
          <a:srcRect/>
          <a:stretch>
            <a:fillRect/>
          </a:stretch>
        </p:blipFill>
        <p:spPr>
          <a:xfrm>
            <a:off x="0" y="0"/>
            <a:ext cx="9166225" cy="6858000"/>
          </a:xfrm>
          <a:ln/>
        </p:spPr>
      </p:pic>
      <p:sp>
        <p:nvSpPr>
          <p:cNvPr id="207" name="Rectangle 206"/>
          <p:cNvSpPr/>
          <p:nvPr/>
        </p:nvSpPr>
        <p:spPr>
          <a:xfrm>
            <a:off x="2054225" y="1143000"/>
            <a:ext cx="5403215" cy="706755"/>
          </a:xfrm>
          <a:prstGeom prst="rect">
            <a:avLst/>
          </a:prstGeom>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4000" b="1" i="0" u="none" strike="noStrike" kern="1200" cap="none" spc="0" normalizeH="0" baseline="0" noProof="1">
                <a:ln w="22225">
                  <a:solidFill>
                    <a:schemeClr val="accent2"/>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Hoạt động:</a:t>
            </a:r>
            <a:endParaRPr kumimoji="0" lang="en-US" sz="4000" b="1" i="0" u="none" strike="noStrike" kern="1200" cap="none" spc="0" normalizeH="0" baseline="0" noProof="1">
              <a:ln w="22225">
                <a:solidFill>
                  <a:schemeClr val="accent2"/>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4590" name="WordArt 57"/>
          <p:cNvSpPr>
            <a:spLocks noTextEdit="1"/>
          </p:cNvSpPr>
          <p:nvPr/>
        </p:nvSpPr>
        <p:spPr>
          <a:xfrm>
            <a:off x="1328738" y="2133600"/>
            <a:ext cx="6564312" cy="2039938"/>
          </a:xfrm>
          <a:prstGeom prst="rect">
            <a:avLst/>
          </a:prstGeom>
        </p:spPr>
        <p:txBody>
          <a:bodyPr wrap="none" fromWordArt="1">
            <a:prstTxWarp prst="textWave1">
              <a:avLst>
                <a:gd name="adj1" fmla="val 13005"/>
                <a:gd name="adj2" fmla="val 0"/>
              </a:avLst>
            </a:prstTxWarp>
            <a:normAutofit/>
          </a:bodyPr>
          <a:p>
            <a:pPr algn="ctr"/>
            <a:r>
              <a:rPr lang="en-US" sz="4400" b="1">
                <a:ln w="9525" cap="flat" cmpd="sng">
                  <a:solidFill>
                    <a:srgbClr val="FF0000"/>
                  </a:solidFill>
                  <a:prstDash val="soli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endParaRPr lang="en-US" sz="4400" b="1">
              <a:ln w="9525" cap="flat" cmpd="sng">
                <a:solidFill>
                  <a:srgbClr val="FF0000"/>
                </a:solidFill>
                <a:prstDash val="soli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ppt_x</p:attrName>
                                        </p:attrNameLst>
                                      </p:cBhvr>
                                      <p:tavLst>
                                        <p:tav tm="0">
                                          <p:val>
                                            <p:strVal val="#ppt_x"/>
                                          </p:val>
                                        </p:tav>
                                        <p:tav tm="100000">
                                          <p:val>
                                            <p:strVal val="#ppt_x"/>
                                          </p:val>
                                        </p:tav>
                                      </p:tavLst>
                                    </p:anim>
                                    <p:anim calcmode="lin" valueType="num">
                                      <p:cBhvr>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25603" name="Picture 4" descr="Picture1"/>
          <p:cNvPicPr>
            <a:picLocks noChangeAspect="1"/>
          </p:cNvPicPr>
          <p:nvPr>
            <p:ph type="title"/>
          </p:nvPr>
        </p:nvPicPr>
        <p:blipFill>
          <a:blip r:embed="rId1"/>
          <a:srcRect/>
          <a:stretch>
            <a:fillRect/>
          </a:stretch>
        </p:blipFill>
        <p:spPr>
          <a:xfrm>
            <a:off x="0" y="9525"/>
            <a:ext cx="9144000" cy="6848475"/>
          </a:xfrm>
          <a:ln/>
          <a:effectLst>
            <a:outerShdw dist="35921" dir="2699999" algn="ctr" rotWithShape="0">
              <a:srgbClr val="808080">
                <a:alpha val="100000"/>
              </a:srgbClr>
            </a:outerShdw>
          </a:effectLst>
        </p:spPr>
      </p:pic>
      <p:sp>
        <p:nvSpPr>
          <p:cNvPr id="5" name="Rectangle 4"/>
          <p:cNvSpPr/>
          <p:nvPr/>
        </p:nvSpPr>
        <p:spPr>
          <a:xfrm>
            <a:off x="1026788" y="1752600"/>
            <a:ext cx="6823365" cy="70788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Hoạt</a:t>
            </a:r>
            <a:r>
              <a:rPr kumimoji="0" 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động</a:t>
            </a:r>
            <a:r>
              <a:rPr kumimoji="0" 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 3:  </a:t>
            </a:r>
            <a:r>
              <a:rPr kumimoji="0" lang="en-US" sz="4000" b="1" i="0" u="none" strike="noStrike" kern="1200" cap="none" spc="0" normalizeH="0" baseline="0" noProof="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Kết</a:t>
            </a:r>
            <a:r>
              <a:rPr kumimoji="0" 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thúc</a:t>
            </a:r>
            <a:endParaRPr kumimoji="0" 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endParaRPr>
          </a:p>
        </p:txBody>
      </p:sp>
      <p:sp>
        <p:nvSpPr>
          <p:cNvPr id="10" name="Rectangle 9"/>
          <p:cNvSpPr/>
          <p:nvPr/>
        </p:nvSpPr>
        <p:spPr>
          <a:xfrm>
            <a:off x="534989" y="4114800"/>
            <a:ext cx="7694611" cy="583565"/>
          </a:xfrm>
          <a:prstGeom prst="rect">
            <a:avLst/>
          </a:prstGeom>
          <a:noFill/>
          <a:ln>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Times New Roman" panose="02020603050405020304" pitchFamily="18" charset="0"/>
              </a:rPr>
              <a:t>Chúc các con chăm ngoan, học giỏi</a:t>
            </a:r>
            <a:endParaRPr kumimoji="0" lang="en-US" sz="32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
          <p:cNvSpPr>
            <a:spLocks noGrp="1"/>
          </p:cNvSpPr>
          <p:nvPr>
            <p:ph type="body" idx="4294967295"/>
          </p:nvPr>
        </p:nvSpPr>
        <p:spPr>
          <a:ln/>
        </p:spPr>
        <p:txBody>
          <a:bodyPr wrap="square" lIns="91440" tIns="45720" rIns="91440" bIns="45720" anchor="t" anchorCtr="0"/>
          <a:lstStyle/>
          <a:p>
            <a:endParaRPr lang="vi-VN" altLang="vi-VN" dirty="0">
              <a:effectLst/>
            </a:endParaRPr>
          </a:p>
        </p:txBody>
      </p:sp>
      <p:pic>
        <p:nvPicPr>
          <p:cNvPr id="5123" name="Picture 2" descr="EJ023"/>
          <p:cNvPicPr>
            <a:picLocks noChangeAspect="1"/>
          </p:cNvPicPr>
          <p:nvPr/>
        </p:nvPicPr>
        <p:blipFill>
          <a:blip r:embed="rId1"/>
          <a:srcRect l="10834" t="5556" r="5833" b="3333"/>
          <a:stretch>
            <a:fillRect/>
          </a:stretch>
        </p:blipFill>
        <p:spPr>
          <a:xfrm>
            <a:off x="0" y="0"/>
            <a:ext cx="9601200" cy="6858000"/>
          </a:xfrm>
          <a:prstGeom prst="rect">
            <a:avLst/>
          </a:prstGeom>
          <a:noFill/>
          <a:ln w="9525">
            <a:noFill/>
          </a:ln>
        </p:spPr>
      </p:pic>
      <p:sp>
        <p:nvSpPr>
          <p:cNvPr id="4111" name="Rectangle 22"/>
          <p:cNvSpPr/>
          <p:nvPr/>
        </p:nvSpPr>
        <p:spPr>
          <a:xfrm>
            <a:off x="1463675" y="1981200"/>
            <a:ext cx="7239000" cy="1735138"/>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1"/>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latin typeface="+mn-lt"/>
              </a:defRPr>
            </a:lvl5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4000" b="1" i="0" u="none" strike="noStrike" kern="1200" cap="none" spc="0" normalizeH="0" baseline="0" noProof="1">
                <a:ln>
                  <a:noFill/>
                </a:ln>
                <a:solidFill>
                  <a:srgbClr val="FF0066"/>
                </a:solidFill>
                <a:effectLst/>
                <a:uLnTx/>
                <a:uFillTx/>
                <a:latin typeface="Times New Roman" panose="02020603050405020304" pitchFamily="18" charset="0"/>
                <a:ea typeface="+mn-ea"/>
                <a:cs typeface="+mn-cs"/>
              </a:rPr>
              <a:t>Hoạt động 1: </a:t>
            </a:r>
            <a:endParaRPr kumimoji="0" lang="en-US" altLang="vi-VN" sz="4000" b="1" i="0" u="none" strike="noStrike" kern="1200" cap="none" spc="0" normalizeH="0" baseline="0" noProof="1">
              <a:ln>
                <a:noFill/>
              </a:ln>
              <a:solidFill>
                <a:srgbClr val="FF0066"/>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4000" b="1" i="0" u="none" strike="noStrike" kern="1200" cap="none" spc="0" normalizeH="0" baseline="0" noProof="1">
                <a:ln>
                  <a:noFill/>
                </a:ln>
                <a:solidFill>
                  <a:srgbClr val="FF0066"/>
                </a:solidFill>
                <a:effectLst/>
                <a:uLnTx/>
                <a:uFillTx/>
                <a:latin typeface="Times New Roman" panose="02020603050405020304" pitchFamily="18" charset="0"/>
                <a:ea typeface="+mn-ea"/>
                <a:cs typeface="+mn-cs"/>
              </a:rPr>
              <a:t>Trò chuyện về Bác Hồ kính yêu</a:t>
            </a:r>
            <a:r>
              <a:rPr kumimoji="0" lang="en-US" altLang="vi-VN" sz="1500" b="1" i="0" u="none" strike="noStrike" kern="1200" cap="none" spc="0" normalizeH="0" baseline="0" noProof="1">
                <a:ln>
                  <a:noFill/>
                </a:ln>
                <a:solidFill>
                  <a:srgbClr val="0000CC"/>
                </a:solidFill>
                <a:effectLst/>
                <a:uLnTx/>
                <a:uFillTx/>
                <a:latin typeface="Times New Roman" panose="02020603050405020304" pitchFamily="18" charset="0"/>
                <a:ea typeface="+mn-ea"/>
                <a:cs typeface="+mn-cs"/>
              </a:rPr>
              <a:t> </a:t>
            </a:r>
            <a:endParaRPr kumimoji="0" lang="en-US" altLang="vi-VN" sz="1500" b="1" i="0" u="none" strike="noStrike" kern="1200" cap="none" spc="0" normalizeH="0" baseline="0" noProof="1">
              <a:ln>
                <a:noFill/>
              </a:ln>
              <a:solidFill>
                <a:srgbClr val="0000CC"/>
              </a:solidFill>
              <a:effectLst/>
              <a:uLnTx/>
              <a:uFillTx/>
              <a:latin typeface="Times New Roman" panose="02020603050405020304" pitchFamily="18" charset="0"/>
              <a:ea typeface="+mn-ea"/>
              <a:cs typeface="+mn-cs"/>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Rectangle 2"/>
          <p:cNvSpPr>
            <a:spLocks noGrp="1" noChangeArrowheads="1"/>
          </p:cNvSpPr>
          <p:nvPr>
            <p:ph type="title"/>
          </p:nvPr>
        </p:nvSpPr>
        <p:spPr>
          <a:xfrm>
            <a:off x="1371600" y="533400"/>
            <a:ext cx="7315200" cy="5791200"/>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42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endParaRPr>
          </a:p>
        </p:txBody>
      </p:sp>
      <p:pic>
        <p:nvPicPr>
          <p:cNvPr id="327683" name="Picture 3" descr="24"/>
          <p:cNvPicPr>
            <a:picLocks noChangeAspect="1"/>
          </p:cNvPicPr>
          <p:nvPr>
            <p:ph idx="1"/>
          </p:nvPr>
        </p:nvPicPr>
        <p:blipFill>
          <a:blip r:embed="rId1"/>
          <a:srcRect/>
          <a:stretch>
            <a:fillRect/>
          </a:stretch>
        </p:blipFill>
        <p:spPr>
          <a:xfrm>
            <a:off x="0" y="0"/>
            <a:ext cx="9144000" cy="68580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checkerboard(across)">
                                      <p:cBhvr>
                                        <p:cTn id="7" dur="500"/>
                                        <p:tgtEl>
                                          <p:spTgt spid="3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7171" name="Rectangle 3"/>
          <p:cNvSpPr>
            <a:spLocks noGrp="1"/>
          </p:cNvSpPr>
          <p:nvPr>
            <p:ph idx="1"/>
          </p:nvPr>
        </p:nvSpPr>
        <p:spPr>
          <a:ln/>
        </p:spPr>
        <p:txBody>
          <a:bodyPr vert="horz" wrap="square" lIns="91440" tIns="45720" rIns="91440" bIns="45720" anchor="t" anchorCtr="0"/>
          <a:lstStyle/>
          <a:p>
            <a:pPr>
              <a:buNone/>
            </a:pPr>
            <a:endParaRPr lang="vi-VN" altLang="vi-VN" dirty="0">
              <a:effectLst/>
            </a:endParaRPr>
          </a:p>
        </p:txBody>
      </p:sp>
      <p:pic>
        <p:nvPicPr>
          <p:cNvPr id="7172" name="Picture 4" descr="Ben nhà rong"/>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Rectangle 2"/>
          <p:cNvSpPr>
            <a:spLocks noGrp="1" noChangeArrowheads="1"/>
          </p:cNvSpPr>
          <p:nvPr>
            <p:ph type="title" idx="4294967295"/>
          </p:nvPr>
        </p:nvSpPr>
        <p:spPr/>
        <p:txBody>
          <a:bodyPr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42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31779" name="Rectangle 3"/>
          <p:cNvSpPr>
            <a:spLocks noGrp="1" noChangeArrowheads="1"/>
          </p:cNvSpPr>
          <p:nvPr>
            <p:ph type="body" idx="1"/>
          </p:nvPr>
        </p:nvSpPr>
        <p:spPr>
          <a:xfrm>
            <a:off x="0" y="0"/>
            <a:ext cx="9144000" cy="6858000"/>
          </a:xfrm>
        </p:spPr>
        <p:txBody>
          <a:bodyPr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l"/>
              <a:defRPr/>
            </a:pPr>
            <a:endParaRPr kumimoji="0" lang="vi-VN"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331780" name="Picture 4" descr="BacHochochaubean-VietBac"/>
          <p:cNvPicPr>
            <a:picLocks noChangeAspect="1"/>
          </p:cNvPicPr>
          <p:nvPr/>
        </p:nvPicPr>
        <p:blipFill>
          <a:blip r:embed="rId1"/>
          <a:stretch>
            <a:fillRect/>
          </a:stretch>
        </p:blipFill>
        <p:spPr>
          <a:xfrm>
            <a:off x="0" y="46038"/>
            <a:ext cx="9144000" cy="68119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31780"/>
                                        </p:tgtEl>
                                        <p:attrNameLst>
                                          <p:attrName>style.visibility</p:attrName>
                                        </p:attrNameLst>
                                      </p:cBhvr>
                                      <p:to>
                                        <p:strVal val="visible"/>
                                      </p:to>
                                    </p:set>
                                    <p:anim calcmode="lin" valueType="num">
                                      <p:cBhvr>
                                        <p:cTn id="7" dur="1000" fill="hold"/>
                                        <p:tgtEl>
                                          <p:spTgt spid="331780"/>
                                        </p:tgtEl>
                                        <p:attrNameLst>
                                          <p:attrName>ppt_x</p:attrName>
                                        </p:attrNameLst>
                                      </p:cBhvr>
                                      <p:tavLst>
                                        <p:tav tm="0">
                                          <p:val>
                                            <p:strVal val="#ppt_x-.2"/>
                                          </p:val>
                                        </p:tav>
                                        <p:tav tm="100000">
                                          <p:val>
                                            <p:strVal val="#ppt_x"/>
                                          </p:val>
                                        </p:tav>
                                      </p:tavLst>
                                    </p:anim>
                                    <p:anim calcmode="lin" valueType="num">
                                      <p:cBhvr>
                                        <p:cTn id="8" dur="1000" fill="hold"/>
                                        <p:tgtEl>
                                          <p:spTgt spid="3317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9219"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9220" name="Picture 4" descr="BacHoThamtruongmaugiaomamnon-ThanhHoa-10-12-1961"/>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10243"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10244" name="Picture 4" descr="bh7"/>
          <p:cNvPicPr>
            <a:picLocks noChangeAspect="1"/>
          </p:cNvPicPr>
          <p:nvPr/>
        </p:nvPicPr>
        <p:blipFill>
          <a:blip r:embed="rId1"/>
          <a:stretch>
            <a:fillRect/>
          </a:stretch>
        </p:blipFill>
        <p:spPr>
          <a:xfrm>
            <a:off x="0" y="0"/>
            <a:ext cx="9372600" cy="6858000"/>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ln/>
        </p:spPr>
        <p:txBody>
          <a:bodyPr vert="horz" wrap="square" lIns="91440" tIns="45720" rIns="91440" bIns="45720" anchor="ctr" anchorCtr="1"/>
          <a:p>
            <a:endParaRPr lang="vi-VN" altLang="vi-VN" dirty="0">
              <a:effectLst/>
            </a:endParaRPr>
          </a:p>
        </p:txBody>
      </p:sp>
      <p:sp>
        <p:nvSpPr>
          <p:cNvPr id="11267" name="Rectangle 3"/>
          <p:cNvSpPr>
            <a:spLocks noGrp="1"/>
          </p:cNvSpPr>
          <p:nvPr>
            <p:ph idx="1"/>
          </p:nvPr>
        </p:nvSpPr>
        <p:spPr>
          <a:ln/>
        </p:spPr>
        <p:txBody>
          <a:bodyPr vert="horz" wrap="square" lIns="91440" tIns="45720" rIns="91440" bIns="45720" anchor="t" anchorCtr="0"/>
          <a:lstStyle/>
          <a:p>
            <a:endParaRPr lang="vi-VN" altLang="vi-VN" dirty="0">
              <a:effectLst/>
            </a:endParaRPr>
          </a:p>
        </p:txBody>
      </p:sp>
      <p:pic>
        <p:nvPicPr>
          <p:cNvPr id="11268" name="Picture 4" descr="bac ho mua hat"/>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0</TotalTime>
  <Words>2274</Words>
  <Application>WPS Presentation</Application>
  <PresentationFormat>On-screen Show (4:3)</PresentationFormat>
  <Paragraphs>119</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Times New Roman</vt:lpstr>
      <vt:lpstr>Tahoma</vt:lpstr>
      <vt:lpstr>.VnAvant</vt:lpstr>
      <vt:lpstr>Microsoft YaHei</vt:lpstr>
      <vt:lpstr>Arial Unicode MS</vt:lpstr>
      <vt:lpstr>Curtain Call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T.H.C.S LEÂ HOÀNG PHONG</dc:title>
  <dc:creator>User</dc:creator>
  <cp:lastModifiedBy>Minhthangpc.VN</cp:lastModifiedBy>
  <cp:revision>323</cp:revision>
  <dcterms:created xsi:type="dcterms:W3CDTF">2008-11-14T13:21:17Z</dcterms:created>
  <dcterms:modified xsi:type="dcterms:W3CDTF">2024-05-04T09:18:36Z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9</vt:r8>
  </property>
  <property fmtid="{D5CDD505-2E9C-101B-9397-08002B2CF9AE}" pid="3" name="ICV">
    <vt:lpwstr>004279619A4C4E92BEC49F90D3D70DEE_12</vt:lpwstr>
  </property>
  <property fmtid="{D5CDD505-2E9C-101B-9397-08002B2CF9AE}" pid="4" name="KSOProductBuildVer">
    <vt:lpwstr>1033-12.2.0.16731</vt:lpwstr>
  </property>
</Properties>
</file>