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90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63" r:id="rId16"/>
    <p:sldId id="286" r:id="rId17"/>
    <p:sldId id="273" r:id="rId18"/>
    <p:sldId id="291" r:id="rId19"/>
    <p:sldId id="294" r:id="rId20"/>
    <p:sldId id="295" r:id="rId21"/>
    <p:sldId id="296" r:id="rId22"/>
    <p:sldId id="297" r:id="rId23"/>
    <p:sldId id="298" r:id="rId24"/>
    <p:sldId id="274" r:id="rId25"/>
    <p:sldId id="288" r:id="rId26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jpeg"/><Relationship Id="rId7" Type="http://schemas.openxmlformats.org/officeDocument/2006/relationships/image" Target="../media/image19.jpeg"/><Relationship Id="rId6" Type="http://schemas.openxmlformats.org/officeDocument/2006/relationships/image" Target="../media/image36.jpeg"/><Relationship Id="rId5" Type="http://schemas.openxmlformats.org/officeDocument/2006/relationships/image" Target="../media/image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4.jpeg"/><Relationship Id="rId3" Type="http://schemas.openxmlformats.org/officeDocument/2006/relationships/image" Target="../media/image13.jpeg"/><Relationship Id="rId2" Type="http://schemas.openxmlformats.org/officeDocument/2006/relationships/image" Target="../media/image32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44.jpeg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3.jpeg"/><Relationship Id="rId3" Type="http://schemas.openxmlformats.org/officeDocument/2006/relationships/image" Target="../media/image40.jpeg"/><Relationship Id="rId2" Type="http://schemas.openxmlformats.org/officeDocument/2006/relationships/image" Target="../media/image34.jpeg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image" Target="../media/image44.jpeg"/><Relationship Id="rId4" Type="http://schemas.openxmlformats.org/officeDocument/2006/relationships/image" Target="../media/image41.jpeg"/><Relationship Id="rId3" Type="http://schemas.openxmlformats.org/officeDocument/2006/relationships/image" Target="../media/image45.jpeg"/><Relationship Id="rId2" Type="http://schemas.openxmlformats.org/officeDocument/2006/relationships/image" Target="../media/image13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image" Target="../media/image44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26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image" Target="../media/image44.jpeg"/><Relationship Id="rId4" Type="http://schemas.openxmlformats.org/officeDocument/2006/relationships/image" Target="../media/image38.jpeg"/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image" Target="../media/image44.jpeg"/><Relationship Id="rId4" Type="http://schemas.openxmlformats.org/officeDocument/2006/relationships/image" Target="../media/image50.jpeg"/><Relationship Id="rId3" Type="http://schemas.openxmlformats.org/officeDocument/2006/relationships/image" Target="../media/image27.jpeg"/><Relationship Id="rId2" Type="http://schemas.openxmlformats.org/officeDocument/2006/relationships/image" Target="../media/image49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image" Target="../media/image44.jpeg"/><Relationship Id="rId4" Type="http://schemas.openxmlformats.org/officeDocument/2006/relationships/image" Target="../media/image38.jpeg"/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  <a:endParaRPr lang="en-US" smtClean="0"/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PHÒNG GD &amp; ĐT QUẬN LONG 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Trường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Mầm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Non Giang Biên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Arial" panose="020B0604020202020204"/>
                <a:cs typeface="Arial" panose="020B0604020202020204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latin typeface="Arial" panose="020B0604020202020204"/>
                <a:cs typeface="Arial" panose="020B0604020202020204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</a:ln>
              <a:solidFill>
                <a:srgbClr val="008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5169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trưa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tối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   : 3 - 4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Hòa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 panose="020B7200000000000000"/>
                          <a:ea typeface="Calibri" panose="020F0502020204030204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 panose="020B7200000000000000"/>
                          <a:ea typeface="Calibri" panose="020F0502020204030204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 panose="020B7200000000000000"/>
                          <a:ea typeface="Calibri" panose="020F0502020204030204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 panose="020B7200000000000000"/>
                          <a:ea typeface="Calibri" panose="020F0502020204030204"/>
                        </a:rPr>
                        <a:t>2      3      4</a:t>
                      </a:r>
                      <a:endParaRPr lang="vi-VN" sz="9600" dirty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 panose="020B7200000000000000"/>
                          <a:ea typeface="Calibri" panose="020F0502020204030204"/>
                        </a:rPr>
                        <a:t>   </a:t>
                      </a:r>
                      <a:endParaRPr lang="vi-VN" sz="700" dirty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 panose="020B7200000000000000"/>
                          <a:ea typeface="Calibri" panose="020F0502020204030204"/>
                        </a:rPr>
                        <a:t>   </a:t>
                      </a:r>
                      <a:endParaRPr lang="vi-VN" sz="700" dirty="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1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  <a:endParaRPr lang="en-US" sz="5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t="8510"/>
          <a:stretch>
            <a:fillRect/>
          </a:stretch>
        </p:blipFill>
        <p:spPr bwMode="auto">
          <a:xfrm>
            <a:off x="61706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chân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thành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cảm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ơn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đã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đến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dự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buổi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học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hôm</a:t>
            </a:r>
            <a:r>
              <a:rPr lang="en-US" sz="4400" b="1" i="1" dirty="0" smtClean="0">
                <a:solidFill>
                  <a:srgbClr val="7030A0"/>
                </a:solidFill>
              </a:rPr>
              <a:t> nay!</a:t>
            </a:r>
            <a:endParaRPr lang="en-US" sz="4400" b="1" i="1" dirty="0" smtClean="0">
              <a:solidFill>
                <a:srgbClr val="7030A0"/>
              </a:solidFill>
            </a:endParaRPr>
          </a:p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chúc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sức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khỏe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dồi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dào</a:t>
            </a:r>
            <a:r>
              <a:rPr lang="en-US" sz="4400" b="1" i="1" dirty="0" smtClean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1222</Words>
  <Application>WPS Presentation</Application>
  <PresentationFormat>On-screen Show (4:3)</PresentationFormat>
  <Paragraphs>251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Arial</vt:lpstr>
      <vt:lpstr>Times New Roman</vt:lpstr>
      <vt:lpstr>Calibri</vt:lpstr>
      <vt:lpstr>Microsoft YaHei</vt:lpstr>
      <vt:lpstr>Arial Unicode MS</vt:lpstr>
      <vt:lpstr>.VnArial Narrow</vt:lpstr>
      <vt:lpstr>Calibri</vt:lpstr>
      <vt:lpstr>Times New Roman</vt:lpstr>
      <vt:lpstr>Office Theme</vt:lpstr>
      <vt:lpstr>`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Minhthangpc.VN</cp:lastModifiedBy>
  <cp:revision>91</cp:revision>
  <dcterms:created xsi:type="dcterms:W3CDTF">2006-08-16T00:00:00Z</dcterms:created>
  <dcterms:modified xsi:type="dcterms:W3CDTF">2024-05-02T09:09:29Z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E2031B5EAD3E449EBC46F3DDAB921268_12</vt:lpwstr>
  </property>
  <property fmtid="{D5CDD505-2E9C-101B-9397-08002B2CF9AE}" pid="3" name="KSOProductBuildVer">
    <vt:lpwstr>1033-12.2.0.16731</vt:lpwstr>
  </property>
</Properties>
</file>