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9" r:id="rId5"/>
    <p:sldId id="260" r:id="rId6"/>
    <p:sldId id="268" r:id="rId7"/>
    <p:sldId id="27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55" d="100"/>
          <a:sy n="55" d="100"/>
        </p:scale>
        <p:origin x="42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687C0-810E-4BAB-8CCC-B3DAB640B7C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B12C2-6A22-4FEB-89B0-7F5F8D62D8D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687C0-810E-4BAB-8CCC-B3DAB640B7C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B12C2-6A22-4FEB-89B0-7F5F8D62D8D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687C0-810E-4BAB-8CCC-B3DAB640B7C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B12C2-6A22-4FEB-89B0-7F5F8D62D8D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687C0-810E-4BAB-8CCC-B3DAB640B7C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B12C2-6A22-4FEB-89B0-7F5F8D62D8D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687C0-810E-4BAB-8CCC-B3DAB640B7C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B12C2-6A22-4FEB-89B0-7F5F8D62D8D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687C0-810E-4BAB-8CCC-B3DAB640B7CB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B12C2-6A22-4FEB-89B0-7F5F8D62D8D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687C0-810E-4BAB-8CCC-B3DAB640B7CB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B12C2-6A22-4FEB-89B0-7F5F8D62D8D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687C0-810E-4BAB-8CCC-B3DAB640B7CB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B12C2-6A22-4FEB-89B0-7F5F8D62D8D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687C0-810E-4BAB-8CCC-B3DAB640B7CB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B12C2-6A22-4FEB-89B0-7F5F8D62D8D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687C0-810E-4BAB-8CCC-B3DAB640B7CB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B12C2-6A22-4FEB-89B0-7F5F8D62D8D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687C0-810E-4BAB-8CCC-B3DAB640B7CB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B12C2-6A22-4FEB-89B0-7F5F8D62D8D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B687C0-810E-4BAB-8CCC-B3DAB640B7C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4B12C2-6A22-4FEB-89B0-7F5F8D62D8D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6" Type="http://schemas.microsoft.com/office/2007/relationships/media" Target="../media/media2.mp3"/><Relationship Id="rId5" Type="http://schemas.openxmlformats.org/officeDocument/2006/relationships/audio" Target="../media/media2.mp3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microsoft.com/office/2007/relationships/media" Target="../media/media1.mp3"/><Relationship Id="rId1" Type="http://schemas.openxmlformats.org/officeDocument/2006/relationships/audio" Target="../media/media1.mp3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microsoft.com/office/2007/relationships/media" Target="../media/media4.mp3"/><Relationship Id="rId5" Type="http://schemas.openxmlformats.org/officeDocument/2006/relationships/audio" Target="../media/media4.mp3"/><Relationship Id="rId4" Type="http://schemas.openxmlformats.org/officeDocument/2006/relationships/image" Target="../media/image9.png"/><Relationship Id="rId3" Type="http://schemas.openxmlformats.org/officeDocument/2006/relationships/image" Target="../media/image3.png"/><Relationship Id="rId2" Type="http://schemas.microsoft.com/office/2007/relationships/media" Target="../media/media3.mp3"/><Relationship Id="rId1" Type="http://schemas.openxmlformats.org/officeDocument/2006/relationships/audio" Target="../media/media3.mp3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a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118872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2000" y="585827"/>
            <a:ext cx="10363200" cy="6000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GIANG BIÊN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TẠO HÌNH</a:t>
            </a:r>
            <a:endParaRPr lang="en-US" sz="4000" b="1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 TRÍ ẢNH BÁC HỒ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200" b="1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3-4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Hoà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HỌC : 2023- 2024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 descr="LOGO_TRƯỜNG-removebg-preview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1805" y="1371600"/>
            <a:ext cx="1087755" cy="108775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ĐỐ BẠN. TÁC GIẢ- HỒNG NGỌC.mp3">
            <a:hlinkClick r:id="" action="ppaction://media"/>
          </p:cNvPr>
          <p:cNvPicPr>
            <a:picLocks noGrp="1" noChangeAspect="1"/>
          </p:cNvPicPr>
          <p:nvPr>
            <p:ph idx="1"/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5791200" y="3557588"/>
            <a:ext cx="609600" cy="609600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92" y="0"/>
            <a:ext cx="120396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88136" y="2570797"/>
            <a:ext cx="9049385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7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7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7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endParaRPr lang="en-US" sz="7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Đêm qua em mơ gặp Bác Hồ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DemQuaEmMoGapBacHo-PhuocHanh_pjmu">
            <a:hlinkClick r:id="" action="ppaction://media"/>
          </p:cNvPr>
          <p:cNvPicPr/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810000" y="5257800"/>
            <a:ext cx="619125" cy="619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5643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7001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29000">
                <p:cTn id="13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986280" y="3878263"/>
            <a:ext cx="8229600" cy="1143000"/>
          </a:xfrm>
        </p:spPr>
        <p:txBody>
          <a:bodyPr/>
          <a:lstStyle/>
          <a:p>
            <a:endParaRPr lang="en-US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4294967295"/>
          </p:nvPr>
        </p:nvPicPr>
        <p:blipFill>
          <a:blip r:embed="rId1"/>
          <a:stretch>
            <a:fillRect/>
          </a:stretch>
        </p:blipFill>
        <p:spPr>
          <a:xfrm>
            <a:off x="0" y="-28575"/>
            <a:ext cx="12039600" cy="6886575"/>
          </a:xfrm>
          <a:prstGeom prst="rect">
            <a:avLst/>
          </a:prstGeom>
        </p:spPr>
      </p:pic>
      <p:sp>
        <p:nvSpPr>
          <p:cNvPr id="8" name="TextBox 3"/>
          <p:cNvSpPr txBox="1"/>
          <p:nvPr/>
        </p:nvSpPr>
        <p:spPr>
          <a:xfrm>
            <a:off x="1524636" y="2878183"/>
            <a:ext cx="914336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6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6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6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6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6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6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đàm</a:t>
            </a:r>
            <a:r>
              <a:rPr lang="en-US" sz="6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endParaRPr lang="en-US" sz="6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120396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94156" y="2286001"/>
            <a:ext cx="914336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7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7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7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7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5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8915401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95600" y="1659524"/>
            <a:ext cx="220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endParaRPr lang="en-US" sz="4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86600" y="1659524"/>
            <a:ext cx="198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endParaRPr lang="en-US" sz="4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48200" y="4572001"/>
            <a:ext cx="304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 phẩm</a:t>
            </a:r>
            <a:endParaRPr lang="en-US" sz="4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nhac dong dao.mp3">
            <a:hlinkClick r:id="" action="ppaction://media"/>
          </p:cNvPr>
          <p:cNvPicPr>
            <a:picLocks noGrp="1" noChangeAspect="1"/>
          </p:cNvPicPr>
          <p:nvPr>
            <p:ph idx="1"/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5791200" y="3557588"/>
            <a:ext cx="609600" cy="609600"/>
          </a:xfr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120396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76600" y="2438401"/>
            <a:ext cx="5257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thúc </a:t>
            </a:r>
            <a:endParaRPr lang="en-US" sz="80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DoanTauNhoXiu-V.A-2616180.mp3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6109063" y="376837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61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319</Words>
  <Application>WPS Presentation</Application>
  <PresentationFormat>Widescreen</PresentationFormat>
  <Paragraphs>35</Paragraphs>
  <Slides>6</Slides>
  <Notes>0</Notes>
  <HiddenSlides>0</HiddenSlides>
  <MMClips>5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4" baseType="lpstr">
      <vt:lpstr>Arial</vt:lpstr>
      <vt:lpstr>SimSun</vt:lpstr>
      <vt:lpstr>Wingdings</vt:lpstr>
      <vt:lpstr>Times New Roman</vt:lpstr>
      <vt:lpstr>Calibri</vt:lpstr>
      <vt:lpstr>Microsoft YaHei</vt:lpstr>
      <vt:lpstr>Arial Unicode MS</vt:lpstr>
      <vt:lpstr>Office Theme</vt:lpstr>
      <vt:lpstr>a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</dc:title>
  <dc:creator>Techsi.vn</dc:creator>
  <cp:lastModifiedBy>mngiangbienc1 mngiangbienc1</cp:lastModifiedBy>
  <cp:revision>10</cp:revision>
  <dcterms:created xsi:type="dcterms:W3CDTF">2024-03-25T08:51:00Z</dcterms:created>
  <dcterms:modified xsi:type="dcterms:W3CDTF">2024-05-15T01:09:09Z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421A48B55F9742B9A1D96E3AED2E9D5A_12</vt:lpwstr>
  </property>
  <property fmtid="{D5CDD505-2E9C-101B-9397-08002B2CF9AE}" pid="3" name="KSOProductBuildVer">
    <vt:lpwstr>1033-12.2.0.16909</vt:lpwstr>
  </property>
</Properties>
</file>