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83" r:id="rId2"/>
    <p:sldId id="284" r:id="rId3"/>
    <p:sldId id="273" r:id="rId4"/>
    <p:sldId id="287" r:id="rId5"/>
    <p:sldId id="285" r:id="rId6"/>
    <p:sldId id="278" r:id="rId7"/>
    <p:sldId id="265" r:id="rId8"/>
    <p:sldId id="286" r:id="rId9"/>
    <p:sldId id="269" r:id="rId10"/>
    <p:sldId id="271" r:id="rId11"/>
    <p:sldId id="29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3" d="100"/>
          <a:sy n="63" d="100"/>
        </p:scale>
        <p:origin x="1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6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4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12039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1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TC “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3-4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556453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0" y="304800"/>
            <a:ext cx="9140780" cy="61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9144000" cy="2514600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vi-VN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"/>
            <a:ext cx="91440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590801"/>
            <a:ext cx="8096250" cy="94805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“CHO TÔI ĐI LÀM MƯA VỚI ”</a:t>
            </a:r>
          </a:p>
        </p:txBody>
      </p:sp>
      <p:pic>
        <p:nvPicPr>
          <p:cNvPr id="4" name="ChoToiDiLamMuaVoi-VA-476390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1" y="4051936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913923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1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–YÊU CẦU: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*Kiến thức: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biết tên bài hát, tên tác giả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Hiểu được nội dung bài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ắ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ng nghe cô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-Biết cách chơi trò 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*Kỹ năng:</a:t>
            </a:r>
            <a:endParaRPr lang="en-US" sz="2400" b="1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hát đùng nhạc, đúng giai điệu bài 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</a:rPr>
              <a:t>*Thái độ: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/>
              </a:rPr>
              <a:t>- Trẻ hứng thú học 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"/>
            <a:ext cx="8763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 fontAlgn="base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Bầu trời xanh bao la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Những đám mây bồng bềnh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Trôi mau đi, trôi mau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vui đùa với gió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Gió ơi, tôi gọi gió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C00000"/>
                </a:solidFill>
              </a:rPr>
              <a:t>Cùng với đám mây trôi.</a:t>
            </a:r>
          </a:p>
          <a:p>
            <a:pPr algn="ctr" fontAlgn="base"/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066800"/>
            <a:ext cx="341661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ây và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3810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36" y="228600"/>
            <a:ext cx="928306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TG: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40722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175"/>
            <a:ext cx="119634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</a:p>
        </p:txBody>
      </p:sp>
      <p:pic>
        <p:nvPicPr>
          <p:cNvPr id="2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6880" y="419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4"/>
            <a:ext cx="12192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4384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ÂY VA GI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36570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0" y="609601"/>
            <a:ext cx="9147220" cy="569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524000" y="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“Nghe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/>
              <a:t>LC </a:t>
            </a:r>
            <a:r>
              <a:rPr lang="en-US" sz="3600" dirty="0" err="1"/>
              <a:t>và</a:t>
            </a:r>
            <a:r>
              <a:rPr lang="en-US" sz="3600" dirty="0"/>
              <a:t> CC</a:t>
            </a:r>
            <a:r>
              <a:rPr lang="vi-VN" sz="3600" dirty="0"/>
              <a:t>:</a:t>
            </a:r>
            <a:r>
              <a:rPr lang="en-US" sz="3600" dirty="0"/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vi-VN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chơi 2-3 lần và nhận xét sau mỗi lần chơi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309</Words>
  <Application>Microsoft Office PowerPoint</Application>
  <PresentationFormat>Widescreen</PresentationFormat>
  <Paragraphs>45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HÁT</vt:lpstr>
      <vt:lpstr>PowerPoint Presentation</vt:lpstr>
      <vt:lpstr>PowerPoint Presentation</vt:lpstr>
      <vt:lpstr>*GD: Mùa hè đến các con phải mặc quần áo mát và nhớ đội mũ khi ra đường để bảo vệ sức khỏe nhé!</vt:lpstr>
      <vt:lpstr>NGHE HÁT: “CHO TÔI ĐI LÀM MƯA VỚI ”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Nguyen Nhung</cp:lastModifiedBy>
  <cp:revision>40</cp:revision>
  <dcterms:created xsi:type="dcterms:W3CDTF">2021-03-07T13:50:00Z</dcterms:created>
  <dcterms:modified xsi:type="dcterms:W3CDTF">2024-03-31T14:03:54Z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9A7C2719156245A495718D7F6269DC87_12</vt:lpwstr>
  </property>
  <property fmtid="{D5CDD505-2E9C-101B-9397-08002B2CF9AE}" pid="3" name="KSOProductBuildVer">
    <vt:lpwstr>1033-12.2.0.13538</vt:lpwstr>
  </property>
</Properties>
</file>