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73" r:id="rId4"/>
    <p:sldId id="278" r:id="rId5"/>
    <p:sldId id="284" r:id="rId6"/>
    <p:sldId id="265" r:id="rId7"/>
    <p:sldId id="269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howGuides="1">
      <p:cViewPr>
        <p:scale>
          <a:sx n="62" d="100"/>
          <a:sy n="62" d="100"/>
        </p:scale>
        <p:origin x="-73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0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274955"/>
            <a:ext cx="655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 ĐT QUẬN LONG BIÊN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133600"/>
            <a:ext cx="899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TC - XH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955925"/>
            <a:ext cx="85344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TC “Trời nắng,trời mưa”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 3-4 tuổi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:Nguyễn Thị Nhung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562630"/>
            <a:ext cx="274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2023-2024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" y="0"/>
            <a:ext cx="119405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0"/>
            <a:ext cx="8763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9525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1066800"/>
            <a:ext cx="9144000" cy="390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angSomBeatInstrumental-DangCap_3dvg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9482" y="3051959"/>
            <a:ext cx="1303318" cy="1303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19075"/>
            <a:ext cx="8839201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NangSomBeatInstrumental-DangCap_3dvg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19102" y="304949"/>
            <a:ext cx="1303318" cy="1303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HÁT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angSomBeatInstrumental-DangCap_3dvg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5920" y="3886200"/>
            <a:ext cx="175260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0" y="152400"/>
            <a:ext cx="914722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524000" y="762000"/>
            <a:ext cx="91440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/>
              <a:t>- </a:t>
            </a:r>
            <a:r>
              <a:rPr lang="vi-VN" sz="3600" dirty="0"/>
              <a:t>Cách chơi</a:t>
            </a:r>
            <a:r>
              <a:rPr lang="vi-VN" sz="3600" dirty="0" smtClean="0"/>
              <a:t>:</a:t>
            </a:r>
            <a:endParaRPr lang="en-US" sz="3600" dirty="0" smtClean="0"/>
          </a:p>
          <a:p>
            <a:r>
              <a:rPr lang="vi-VN" sz="3600" dirty="0" smtClean="0"/>
              <a:t>- </a:t>
            </a:r>
            <a:r>
              <a:rPr lang="vi-VN" sz="3600" dirty="0"/>
              <a:t>Cô cho trẻ chơi 2-3 lần và nhận xét sau mỗi lần chơi</a:t>
            </a:r>
            <a:endParaRPr lang="vi-VN" sz="3600" dirty="0"/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oToiDiLamMuaVoi-VA-47639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9144000" cy="2514600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r>
              <a:rPr lang="vi-VN" b="1" dirty="0">
                <a:solidFill>
                  <a:srgbClr val="FF0000"/>
                </a:solidFill>
              </a:rPr>
              <a:t>Khi </a:t>
            </a:r>
            <a:r>
              <a:rPr lang="en-US" b="1" dirty="0" err="1" smtClean="0">
                <a:solidFill>
                  <a:srgbClr val="FF0000"/>
                </a:solidFill>
              </a:rPr>
              <a:t>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dưới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trời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chúng</a:t>
            </a:r>
            <a:r>
              <a:rPr lang="en-US" b="1" dirty="0" smtClean="0">
                <a:solidFill>
                  <a:srgbClr val="FF0000"/>
                </a:solidFill>
              </a:rPr>
              <a:t> ta </a:t>
            </a:r>
            <a:r>
              <a:rPr lang="en-US" b="1" dirty="0" err="1" smtClean="0">
                <a:solidFill>
                  <a:srgbClr val="FF0000"/>
                </a:solidFill>
              </a:rPr>
              <a:t>nên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mũa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đeo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kính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khẩu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đảm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sức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khỏe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nhé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" y="152400"/>
            <a:ext cx="11272520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WPS Presentation</Application>
  <PresentationFormat>On-screen Show (4:3)</PresentationFormat>
  <Paragraphs>33</Paragraphs>
  <Slides>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DẠY TRẺ HÁT</vt:lpstr>
      <vt:lpstr>PowerPoint 演示文稿</vt:lpstr>
      <vt:lpstr>*GD: Khi đi dưới trời nắng chúng ta nên đội mũa và đeo kính, khẩu trang đảm bảo sức khỏe nhé!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Minhthangpc.VN</cp:lastModifiedBy>
  <cp:revision>31</cp:revision>
  <dcterms:created xsi:type="dcterms:W3CDTF">2021-03-07T13:50:00Z</dcterms:created>
  <dcterms:modified xsi:type="dcterms:W3CDTF">2024-04-15T01:05:36Z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2DF5F9F490714B899EA1655C6ADB992D_12</vt:lpwstr>
  </property>
  <property fmtid="{D5CDD505-2E9C-101B-9397-08002B2CF9AE}" pid="3" name="KSOProductBuildVer">
    <vt:lpwstr>1033-12.2.0.13489</vt:lpwstr>
  </property>
</Properties>
</file>