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4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3C00B8-5310-4F9C-BE1F-83E42BD248A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23219-F022-4812-BA0C-5C6FB06ABA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30B6-C739-4A9B-A28B-38A7FB6749E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E6C8-B4D8-402B-910F-E6463A9533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kids jumping in a grassy fiel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9185" y="707122"/>
            <a:ext cx="6193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213" y="1600200"/>
            <a:ext cx="7143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#9Slide03 Penumbra" panose="02040603050506020204" pitchFamily="18" charset="0"/>
              </a:rPr>
              <a:t>THỰC HÀNH TRẢI NGHIỆM</a:t>
            </a:r>
            <a:endParaRPr lang="en-US" sz="3200" b="1" dirty="0">
              <a:solidFill>
                <a:srgbClr val="FF0000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6164" y="2358013"/>
            <a:ext cx="531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Black" panose="020B0A04020102020204" charset="0"/>
                <a:cs typeface="Arial Black" panose="020B0A04020102020204" charset="0"/>
              </a:rPr>
              <a:t>NẶN BÁNH TRÔI</a:t>
            </a:r>
            <a:endParaRPr lang="en-US" sz="4000" dirty="0">
              <a:solidFill>
                <a:srgbClr val="002060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688" y="3271838"/>
            <a:ext cx="4514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holding a sign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1441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4638" y="3136612"/>
            <a:ext cx="714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Ổn</a:t>
            </a:r>
            <a:r>
              <a:rPr lang="en-US" sz="28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chức</a:t>
            </a:r>
            <a:r>
              <a:rPr lang="en-US" sz="3200" dirty="0">
                <a:solidFill>
                  <a:srgbClr val="FF0000"/>
                </a:solidFill>
                <a:latin typeface="#9Slide03 Penumbra" panose="020406030505060202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#9Slide03 Penumbra" panose="02040603050506020204" pitchFamily="18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#9Slide03 Penumbra" panose="0204060305050602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Nhảy</a:t>
            </a:r>
            <a:r>
              <a:rPr lang="en-US" sz="32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vũ</a:t>
            </a:r>
            <a:r>
              <a:rPr lang="en-US" sz="32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rửa</a:t>
            </a:r>
            <a:r>
              <a:rPr lang="en-US" sz="3200" dirty="0">
                <a:solidFill>
                  <a:srgbClr val="FF0000"/>
                </a:solidFill>
                <a:latin typeface="#9Slide03 Penumbra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Penumbra" panose="02040603050506020204" pitchFamily="18" charset="0"/>
              </a:rPr>
              <a:t>tay</a:t>
            </a:r>
            <a:endParaRPr lang="en-US" sz="3200" dirty="0">
              <a:solidFill>
                <a:srgbClr val="FF0000"/>
              </a:solidFill>
              <a:latin typeface="#9Slide03 Penumbra" panose="02040603050506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te of food on a tab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77"/>
            <a:ext cx="6222994" cy="4395200"/>
          </a:xfrm>
          <a:prstGeom prst="rect">
            <a:avLst/>
          </a:prstGeom>
        </p:spPr>
      </p:pic>
      <p:pic>
        <p:nvPicPr>
          <p:cNvPr id="7" name="Picture 6" descr="A plate of colorful foo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94" y="-107278"/>
            <a:ext cx="5969006" cy="46097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053" y="4972050"/>
            <a:ext cx="481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#9Slide03 Penumbra" panose="02040603050506020204" pitchFamily="18" charset="0"/>
              </a:rPr>
              <a:t>Bánh </a:t>
            </a:r>
            <a:r>
              <a:rPr lang="en-US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trôi</a:t>
            </a:r>
            <a:r>
              <a:rPr lang="en-US" dirty="0">
                <a:solidFill>
                  <a:srgbClr val="002060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truyền</a:t>
            </a:r>
            <a:r>
              <a:rPr lang="en-US" dirty="0">
                <a:solidFill>
                  <a:srgbClr val="002060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thống</a:t>
            </a:r>
            <a:endParaRPr lang="en-US" dirty="0">
              <a:solidFill>
                <a:srgbClr val="002060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7550" y="4972050"/>
            <a:ext cx="481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#9Slide03 Penumbra" panose="02040603050506020204" pitchFamily="18" charset="0"/>
              </a:rPr>
              <a:t>Bánh </a:t>
            </a:r>
            <a:r>
              <a:rPr lang="en-US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trôi</a:t>
            </a:r>
            <a:r>
              <a:rPr lang="en-US" dirty="0">
                <a:solidFill>
                  <a:srgbClr val="002060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ngũ</a:t>
            </a:r>
            <a:r>
              <a:rPr lang="en-US" dirty="0">
                <a:solidFill>
                  <a:srgbClr val="002060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sắc</a:t>
            </a:r>
            <a:endParaRPr lang="en-US" dirty="0">
              <a:solidFill>
                <a:srgbClr val="002060"/>
              </a:solidFill>
              <a:latin typeface="#9Slide03 Penumbra" panose="0204060305050602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192" y="5630903"/>
            <a:ext cx="7061616" cy="804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Nguyên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liệu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làm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bánh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trôi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group of brown cubes next to white egg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7" r="1" b="1"/>
          <a:stretch>
            <a:fillRect/>
          </a:stretch>
        </p:blipFill>
        <p:spPr>
          <a:xfrm>
            <a:off x="-9" y="-93448"/>
            <a:ext cx="6096000" cy="5279933"/>
          </a:xfrm>
          <a:prstGeom prst="rect">
            <a:avLst/>
          </a:prstGeom>
        </p:spPr>
      </p:pic>
      <p:pic>
        <p:nvPicPr>
          <p:cNvPr id="5" name="Content Placeholder 4" descr="A plate of food on a tabl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9" b="1"/>
          <a:stretch>
            <a:fillRect/>
          </a:stretch>
        </p:blipFill>
        <p:spPr>
          <a:xfrm>
            <a:off x="6095991" y="-46717"/>
            <a:ext cx="6096001" cy="5279933"/>
          </a:xfrm>
          <a:prstGeom prst="rect">
            <a:avLst/>
          </a:prstGeom>
        </p:spPr>
      </p:pic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13" name="Rectangle 12"/>
            <p:cNvSpPr/>
            <p:nvPr/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kids jumping in a grassy field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4775" y="728663"/>
            <a:ext cx="477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SFU Helvetica Black" panose="00000900000000000000" pitchFamily="2" charset="0"/>
              </a:rPr>
              <a:t>BÉ THỰC HÀNH</a:t>
            </a:r>
            <a:endParaRPr lang="en-US" sz="4000" dirty="0">
              <a:solidFill>
                <a:srgbClr val="FF0000"/>
              </a:solidFill>
              <a:latin typeface="#9Slide03 SFU Helvetica Black" panose="000009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4" y="330398"/>
            <a:ext cx="11259671" cy="65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2844701"/>
            <a:ext cx="6705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WPS Presentation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#9Slide03 Penumbra</vt:lpstr>
      <vt:lpstr>Segoe Print</vt:lpstr>
      <vt:lpstr>#9Slide03 SFU Helvetica Black</vt:lpstr>
      <vt:lpstr>Aptos Display</vt:lpstr>
      <vt:lpstr>Aptos</vt:lpstr>
      <vt:lpstr>Microsoft YaHei</vt:lpstr>
      <vt:lpstr>Arial Unicode MS</vt:lpstr>
      <vt:lpstr>Calibri</vt:lpstr>
      <vt:lpstr>Arial Black</vt:lpstr>
      <vt:lpstr>Comic Sans MS</vt:lpstr>
      <vt:lpstr>Office Theme</vt:lpstr>
      <vt:lpstr>1_Office Theme</vt:lpstr>
      <vt:lpstr>PowerPoint 演示文稿</vt:lpstr>
      <vt:lpstr>PowerPoint 演示文稿</vt:lpstr>
      <vt:lpstr>PowerPoint 演示文稿</vt:lpstr>
      <vt:lpstr>Nguyên liệu làm bánh trôi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Nhung</dc:creator>
  <cp:lastModifiedBy>mngiangbienc1 mngiangbienc1</cp:lastModifiedBy>
  <cp:revision>3</cp:revision>
  <dcterms:created xsi:type="dcterms:W3CDTF">2024-03-31T14:47:00Z</dcterms:created>
  <dcterms:modified xsi:type="dcterms:W3CDTF">2024-04-09T08:53:32Z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DF87954C91D84D7989499E7E5C9728BB_12</vt:lpwstr>
  </property>
  <property fmtid="{D5CDD505-2E9C-101B-9397-08002B2CF9AE}" pid="3" name="KSOProductBuildVer">
    <vt:lpwstr>1033-12.2.0.13489</vt:lpwstr>
  </property>
</Properties>
</file>