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467" r:id="rId5"/>
    <p:sldId id="463" r:id="rId6"/>
    <p:sldId id="269" r:id="rId7"/>
    <p:sldId id="469" r:id="rId8"/>
    <p:sldId id="468" r:id="rId9"/>
    <p:sldId id="466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C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775200" y="76200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3825"/>
            <a:ext cx="1011238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media" Target="file:///F:\PHUONG%20THUC%20TAP\Doan-Tau-Nho-Xiu.mp3" TargetMode="External"/><Relationship Id="rId2" Type="http://schemas.openxmlformats.org/officeDocument/2006/relationships/audio" Target="file:///F:\PHUONG%20THUC%20TAP\Doan-Tau-Nho-Xiu.mp3" TargetMode="Externa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png"/><Relationship Id="rId3" Type="http://schemas.microsoft.com/office/2007/relationships/media" Target="file:///F:\FFOutput\H&#432;&#7899;ng%20d&#7851;n%20b&#233;%203-5%20tu&#7893;i%20l&#224;m%20th&#237;%20nghi&#7879;m%20v&#7873;%20s&#7921;%20ho&#224;%20tan%20c&#7911;a%20n&#432;&#7899;c%20P1.mp4" TargetMode="External"/><Relationship Id="rId2" Type="http://schemas.openxmlformats.org/officeDocument/2006/relationships/video" Target="file:///F:\FFOutput\H&#432;&#7899;ng%20d&#7851;n%20b&#233;%203-5%20tu&#7893;i%20l&#224;m%20th&#237;%20nghi&#7879;m%20v&#7873;%20s&#7921;%20ho&#224;%20tan%20c&#7911;a%20n&#432;&#7899;c%20P1.mp4" TargetMode="Externa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microsoft.com/office/2007/relationships/media" Target="file:///F:\FFOutput\Em%20T&#7853;p%20Th&#7875;%20D&#7909;c%20Bu&#7893;i%20S&#225;ng%20-%20C&#244;%20D&#7841;y%20Em%20B&#224;i%20Th&#7875;%20D&#7909;c%20Bu&#7893;i%20S&#225;ng-%20Nh&#7841;c%20Thi&#7871;u%20Nhi%20Hay%20-%20Voi%20TV%2000_00_33-00_02_35.mp4" TargetMode="External"/><Relationship Id="rId2" Type="http://schemas.openxmlformats.org/officeDocument/2006/relationships/video" Target="file:///F:\FFOutput\Em%20T&#7853;p%20Th&#7875;%20D&#7909;c%20Bu&#7893;i%20S&#225;ng%20-%20C&#244;%20D&#7841;y%20Em%20B&#224;i%20Th&#7875;%20D&#7909;c%20Bu&#7893;i%20S&#225;ng-%20Nh&#7841;c%20Thi&#7871;u%20Nhi%20Hay%20-%20Voi%20TV%2000_00_33-00_02_35.mp4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19"/>
          <p:cNvSpPr txBox="1"/>
          <p:nvPr/>
        </p:nvSpPr>
        <p:spPr>
          <a:xfrm>
            <a:off x="1524000" y="6518275"/>
            <a:ext cx="2879725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UVN Mua Thu" pitchFamily="66" charset="0"/>
                <a:cs typeface="Arial" panose="020B0604020202020204" pitchFamily="34" charset="0"/>
              </a:rPr>
              <a:t>thanhng721@gmail.com</a:t>
            </a:r>
            <a:endParaRPr lang="en-US" altLang="en-US" sz="1200" dirty="0">
              <a:latin typeface="UVN Mua Thu" pitchFamily="66" charset="0"/>
              <a:ea typeface="Arial" panose="020B0604020202020204" pitchFamily="34" charset="0"/>
            </a:endParaRPr>
          </a:p>
        </p:txBody>
      </p:sp>
      <p:sp>
        <p:nvSpPr>
          <p:cNvPr id="10260" name="Text Box 20"/>
          <p:cNvSpPr txBox="1"/>
          <p:nvPr/>
        </p:nvSpPr>
        <p:spPr>
          <a:xfrm>
            <a:off x="823913" y="2268538"/>
            <a:ext cx="8067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0261" name="Doan-Tau-Nho-Xi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6019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23"/>
          <p:cNvSpPr/>
          <p:nvPr/>
        </p:nvSpPr>
        <p:spPr>
          <a:xfrm>
            <a:off x="2743200" y="2895600"/>
            <a:ext cx="7637463" cy="199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CHÌM VẬT NỔI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06115" y="276860"/>
            <a:ext cx="66998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_TRƯỜNG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185" y="1143000"/>
            <a:ext cx="1261110" cy="126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1"/>
                </p:tgtEl>
              </p:cMediaNode>
            </p:audio>
          </p:childTnLst>
        </p:cTn>
      </p:par>
    </p:tnLst>
    <p:bldLst>
      <p:bldP spid="10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extBox 2"/>
          <p:cNvSpPr txBox="1"/>
          <p:nvPr/>
        </p:nvSpPr>
        <p:spPr>
          <a:xfrm>
            <a:off x="2551113" y="1858963"/>
            <a:ext cx="708977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chơi trò chơi vắt nước cam!</a:t>
            </a:r>
            <a:endParaRPr lang="en-US" altLang="en-US"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057400" y="228600"/>
            <a:ext cx="8153400" cy="55213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buNone/>
            </a:pP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BỊ:</a:t>
            </a: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har char="-"/>
            </a:pP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cốc nhựa trong, thìa, nước lọc</a:t>
            </a:r>
            <a:endParaRPr lang="vi-V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har char="-"/>
            </a:pP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l</a:t>
            </a: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thí nghiệm: muối, đường, sỏi, cát, gạo, 1 viên C sủi.</a:t>
            </a:r>
            <a:endParaRPr lang="vi-V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Char char="-"/>
            </a:pP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Hướng dẫn bé 3-5 tuổi làm thí nghiệm về sự hoà tan của nước P1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9372600" cy="600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1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Box 2"/>
          <p:cNvSpPr txBox="1"/>
          <p:nvPr/>
        </p:nvSpPr>
        <p:spPr>
          <a:xfrm>
            <a:off x="2895600" y="2698750"/>
            <a:ext cx="6248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LÀM THÍ NGHIỆM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667000" y="609600"/>
            <a:ext cx="7620000" cy="3662363"/>
          </a:xfrm>
          <a:prstGeom prst="rect">
            <a:avLst/>
          </a:prstGeom>
          <a:noFill/>
        </p:spPr>
        <p:txBody>
          <a:bodyPr>
            <a:spAutoFit/>
          </a:bodyPr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vi-VN" altLang="x-none" sz="4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Cô chốt lại: </a:t>
            </a:r>
            <a:endParaRPr lang="vi-VN" altLang="x-none" sz="4000" b="1" u="sng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Đường, muối, C sủi tan trong nước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Cát, sỏi, gạo không tan trong nước.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vi-VN" altLang="x-none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   Đường và muối dùng để ăn hàng ngày,cát dùng làm vật liệu xây dựng  nên không tan được trong nước  và cm không dùng cát sỏi để ăn</a:t>
            </a:r>
            <a:endParaRPr lang="vi-VN" altLang="x-none" sz="32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Em Tập Thể Dục Buổi Sáng - Cô Dạy Em Bài Thể Dục Buổi Sáng- Nhạc Thiếu Nhi Hay - Voi TV 00_00_33-00_02_35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914400"/>
            <a:ext cx="10820400" cy="568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WPS Presentation</Application>
  <PresentationFormat>Widescreen</PresentationFormat>
  <Paragraphs>23</Paragraphs>
  <Slides>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Franklin Gothic Medium</vt:lpstr>
      <vt:lpstr>Franklin Gothic Book</vt:lpstr>
      <vt:lpstr>Wingdings 2</vt:lpstr>
      <vt:lpstr>Calibri</vt:lpstr>
      <vt:lpstr>Calibri Light</vt:lpstr>
      <vt:lpstr>UVN Mua Thu</vt:lpstr>
      <vt:lpstr>Segoe Print</vt:lpstr>
      <vt:lpstr>Times New Roman</vt:lpstr>
      <vt:lpstr>Wingdings 2</vt:lpstr>
      <vt:lpstr>Microsoft YaHei</vt:lpstr>
      <vt:lpstr>Arial Unicode MS</vt:lpstr>
      <vt:lpstr>2_Trek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QUANG LONG</dc:creator>
  <cp:lastModifiedBy>Minhthangpc.VN</cp:lastModifiedBy>
  <cp:revision>33</cp:revision>
  <dcterms:created xsi:type="dcterms:W3CDTF">2011-03-13T05:44:15Z</dcterms:created>
  <dcterms:modified xsi:type="dcterms:W3CDTF">2024-03-05T02:55:48Z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11490E4BA1B5453E83695ADA1F625FC0_12</vt:lpwstr>
  </property>
  <property fmtid="{D5CDD505-2E9C-101B-9397-08002B2CF9AE}" pid="3" name="KSOProductBuildVer">
    <vt:lpwstr>1033-12.2.0.13489</vt:lpwstr>
  </property>
</Properties>
</file>