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" y="0"/>
            <a:ext cx="12192000" cy="6858000"/>
            <a:chOff x="0" y="0"/>
            <a:chExt cx="12192001" cy="699811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148921" y="3329931"/>
              <a:ext cx="3894157" cy="198137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0" y="0"/>
              <a:ext cx="12192001" cy="6998110"/>
              <a:chOff x="-1" y="-77429"/>
              <a:chExt cx="12192001" cy="6998110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1" y="-77429"/>
                <a:ext cx="12192001" cy="699811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" name="Rectangle 4"/>
              <p:cNvSpPr/>
              <p:nvPr/>
            </p:nvSpPr>
            <p:spPr>
              <a:xfrm>
                <a:off x="3606800" y="223520"/>
                <a:ext cx="5313680" cy="7924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721374" y="185120"/>
              <a:ext cx="6245258" cy="689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THỜI KHÓA BIỂU THÁNG 3 LỚP MGB C1 </a:t>
              </a: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A1</a:t>
              </a: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800" b="1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Tuần 2: Từ ngày 11</a:t>
              </a:r>
              <a:r>
                <a:rPr lang="en-US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/3/2024 </a:t>
              </a:r>
              <a:r>
                <a:rPr kumimoji="0" lang="en-US" sz="1800" b="1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đến ngày 17/3/2024</a:t>
              </a:r>
              <a:endPara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32814" y="2124900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ÂM NHẠC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75079" y="1989985"/>
              <a:ext cx="117712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KPXH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85015" y="1989985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TẠO HÌNH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35399" y="4496129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TOÁN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07437" y="4525438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PTVĐ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799562" y="4525438"/>
              <a:ext cx="117712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ÔN LUYỆN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654565" y="1112363"/>
              <a:ext cx="3365369" cy="375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MGB C1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83567" y="2494232"/>
              <a:ext cx="2575249" cy="846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 hát: E tập lái ô tô</a:t>
              </a:r>
              <a:endParaRPr 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60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Nghe hát: Em đi qua ngã tư đường phố</a:t>
              </a:r>
              <a:endParaRPr 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86818" y="2418076"/>
              <a:ext cx="2905664" cy="595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Thí nghiệm: Trứng chìm trứng nổi </a:t>
              </a:r>
              <a:endParaRPr 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133184" y="2452435"/>
              <a:ext cx="2575249" cy="344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Tô màu xe đạp</a:t>
              </a:r>
              <a:endParaRPr lang="en-US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439289" y="4970701"/>
              <a:ext cx="2473845" cy="595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Ôn luyện: Ném xa bằng 1 tay, chạy 15m</a:t>
              </a:r>
              <a:endParaRPr lang="vi-VN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483566" y="4865461"/>
              <a:ext cx="2575249" cy="595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Ôn 4 hình tròn, hình vuông, hình tam giác, hình chữ nhật</a:t>
              </a:r>
              <a:endParaRPr lang="vi-VN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59076" y="4924535"/>
              <a:ext cx="2473845" cy="595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Ném xa bằng 1 tay, chạy 15m </a:t>
              </a:r>
              <a:endParaRPr lang="en-US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WPS Presentation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Times New Roman</vt:lpstr>
      <vt:lpstr>.VnPresent</vt:lpstr>
      <vt:lpstr>Segoe Print</vt:lpstr>
      <vt:lpstr>Cambria Math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HP</cp:lastModifiedBy>
  <cp:revision>17</cp:revision>
  <dcterms:created xsi:type="dcterms:W3CDTF">2023-09-16T06:58:00Z</dcterms:created>
  <dcterms:modified xsi:type="dcterms:W3CDTF">2024-03-10T14:08:35Z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5A0794E82C2C4E6B8D8C634F1BED3960_12</vt:lpwstr>
  </property>
  <property fmtid="{D5CDD505-2E9C-101B-9397-08002B2CF9AE}" pid="3" name="KSOProductBuildVer">
    <vt:lpwstr>1033-12.2.0.13489</vt:lpwstr>
  </property>
</Properties>
</file>