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83" d="100"/>
          <a:sy n="83" d="100"/>
        </p:scale>
        <p:origin x="140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1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6" Type="http://schemas.microsoft.com/office/2007/relationships/media" Target="../media/media7.m4a"/><Relationship Id="rId5" Type="http://schemas.openxmlformats.org/officeDocument/2006/relationships/audio" Target="../media/media7.m4a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media" Target="../media/media2.m4a"/><Relationship Id="rId4" Type="http://schemas.openxmlformats.org/officeDocument/2006/relationships/audio" Target="../media/media2.m4a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6" Type="http://schemas.microsoft.com/office/2007/relationships/media" Target="../media/media5.m4a"/><Relationship Id="rId5" Type="http://schemas.openxmlformats.org/officeDocument/2006/relationships/audio" Target="../media/media5.m4a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microsoft.com/office/2007/relationships/media" Target="../media/media6.m4a"/><Relationship Id="rId3" Type="http://schemas.openxmlformats.org/officeDocument/2006/relationships/audio" Target="../media/media6.m4a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"/>
            <a:ext cx="9144000" cy="6382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47771"/>
            <a:ext cx="7772400" cy="82368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UBND QUẬN LONG BIÊN</a:t>
            </a:r>
            <a:b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Trường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mầm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non Giang Biên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124200"/>
            <a:ext cx="6400800" cy="2211256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Chủ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đề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vệ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môi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Lĩnh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vực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Phát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triển</a:t>
            </a:r>
            <a:r>
              <a:rPr lang="en-US" dirty="0">
                <a:solidFill>
                  <a:srgbClr val="7030A0"/>
                </a:solidFill>
              </a:rPr>
              <a:t> TCKN – XH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Hoạt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động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vệ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môi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Giáo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viên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dirty="0" err="1">
                <a:solidFill>
                  <a:srgbClr val="7030A0"/>
                </a:solidFill>
              </a:rPr>
              <a:t>Nguyễn Thị Nhung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0" y="243119"/>
            <a:ext cx="609600" cy="609600"/>
          </a:xfrm>
          <a:prstGeom prst="rect">
            <a:avLst/>
          </a:prstGeom>
        </p:spPr>
      </p:pic>
      <p:pic>
        <p:nvPicPr>
          <p:cNvPr id="6" name="Picture 5" descr="LOGO_TRƯỜNG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676400"/>
            <a:ext cx="1163955" cy="1163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Trồng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4320" y="1338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  </a:t>
            </a:r>
            <a:r>
              <a:rPr lang="en-US" sz="7200" dirty="0" err="1">
                <a:solidFill>
                  <a:srgbClr val="7030A0"/>
                </a:solidFill>
              </a:rPr>
              <a:t>Cùng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    </a:t>
            </a:r>
            <a:r>
              <a:rPr lang="en-US" sz="7200" dirty="0" err="1">
                <a:solidFill>
                  <a:srgbClr val="7030A0"/>
                </a:solidFill>
              </a:rPr>
              <a:t>môi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  <a:endParaRPr lang="en-US" sz="7200" dirty="0">
              <a:solidFill>
                <a:srgbClr val="7030A0"/>
              </a:solidFill>
            </a:endParaRP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491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Bé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làm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gì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để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bảo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vệ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môi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Núi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346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2032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r>
              <a:rPr lang="en-US" sz="7200" dirty="0" err="1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sao</a:t>
            </a:r>
            <a:br>
              <a:rPr lang="en-US" sz="7200" dirty="0">
                <a:solidFill>
                  <a:srgbClr val="FF0000"/>
                </a:solidFill>
                <a:latin typeface="+mn-lt"/>
              </a:rPr>
            </a:b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Nước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sinh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6884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0"/>
            <a:ext cx="9188814" cy="68579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WPS Presentation</Application>
  <PresentationFormat>On-screen Show (4:3)</PresentationFormat>
  <Paragraphs>33</Paragraphs>
  <Slides>11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1_Office Theme</vt:lpstr>
      <vt:lpstr>UBND HUYỆN AN DƯƠNG Trường mầm non Lê Lợi</vt:lpstr>
      <vt:lpstr>Bé làm gì để bảo vệ môi trường</vt:lpstr>
      <vt:lpstr>Môi trường là những gì xung quanh bé</vt:lpstr>
      <vt:lpstr>Thế nào là môi trường bị ô nhiễm</vt:lpstr>
      <vt:lpstr>PowerPoint 演示文稿</vt:lpstr>
      <vt:lpstr>PowerPoint 演示文稿</vt:lpstr>
      <vt:lpstr>    Vì sao  môi trường bị ô nhiễm</vt:lpstr>
      <vt:lpstr>Xả rác bừa bãi</vt:lpstr>
      <vt:lpstr>PowerPoint 演示文稿</vt:lpstr>
      <vt:lpstr>Bỏ rác đúng nơi quy định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Minhthangpc.VN</cp:lastModifiedBy>
  <cp:revision>41</cp:revision>
  <dcterms:created xsi:type="dcterms:W3CDTF">2020-09-28T09:05:00Z</dcterms:created>
  <dcterms:modified xsi:type="dcterms:W3CDTF">2024-02-28T02:47:14Z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9A29A4DD30434F17ADC2095F2E4CFFEA_12</vt:lpwstr>
  </property>
  <property fmtid="{D5CDD505-2E9C-101B-9397-08002B2CF9AE}" pid="3" name="KSOProductBuildVer">
    <vt:lpwstr>1033-12.2.0.13431</vt:lpwstr>
  </property>
</Properties>
</file>