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9" r:id="rId5"/>
    <p:sldId id="273" r:id="rId6"/>
    <p:sldId id="260" r:id="rId7"/>
    <p:sldId id="268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endPara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VẼ GÀ CON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mẫu)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Nhung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2024- 2025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805" y="1371600"/>
            <a:ext cx="1087755" cy="10877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Đàn gà trong sân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anGaTrongSan-BeMinhVy-721033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64069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-28575"/>
            <a:ext cx="120396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mẫu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ý tưởng của trẻ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ghep cok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WPS Presentation</Application>
  <PresentationFormat>Widescreen</PresentationFormat>
  <Paragraphs>39</Paragraphs>
  <Slides>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Techsi.vn</dc:creator>
  <cp:lastModifiedBy>mngiangbienc1 mngiangbienc1</cp:lastModifiedBy>
  <cp:revision>21</cp:revision>
  <dcterms:created xsi:type="dcterms:W3CDTF">2024-03-25T08:51:00Z</dcterms:created>
  <dcterms:modified xsi:type="dcterms:W3CDTF">2024-12-04T09:58:30Z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500B7469504F4FCD960ADDA25E271E42_13</vt:lpwstr>
  </property>
  <property fmtid="{D5CDD505-2E9C-101B-9397-08002B2CF9AE}" pid="3" name="KSOProductBuildVer">
    <vt:lpwstr>1033-12.2.0.18911</vt:lpwstr>
  </property>
</Properties>
</file>