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9" r:id="rId5"/>
    <p:sldId id="273" r:id="rId6"/>
    <p:sldId id="278" r:id="rId7"/>
    <p:sldId id="260" r:id="rId8"/>
    <p:sldId id="268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4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687C0-810E-4BAB-8CCC-B3DAB640B7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B12C2-6A22-4FEB-89B0-7F5F8D62D8D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microsoft.com/office/2007/relationships/media" Target="../media/media2.mp3"/><Relationship Id="rId5" Type="http://schemas.openxmlformats.org/officeDocument/2006/relationships/audio" Target="NULL" TargetMode="Externa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microsoft.com/office/2007/relationships/media" Target="../media/media3.m4a"/><Relationship Id="rId2" Type="http://schemas.openxmlformats.org/officeDocument/2006/relationships/audio" Target="../media/media3.m4a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media" Target="../media/media5.mp3"/><Relationship Id="rId5" Type="http://schemas.openxmlformats.org/officeDocument/2006/relationships/audio" Target="../media/media5.mp3"/><Relationship Id="rId4" Type="http://schemas.openxmlformats.org/officeDocument/2006/relationships/image" Target="../media/image10.png"/><Relationship Id="rId3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188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585827"/>
            <a:ext cx="1036320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MĨ</a:t>
            </a:r>
            <a:endParaRPr lang="en-US" sz="40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VẼ VÀ TÔ MÀU LÁ SEN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(Tiết mẫu)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3-4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Nhung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2024- 2025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LOGO_TRƯỜNG-removebg-previe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805" y="1371600"/>
            <a:ext cx="1087755" cy="10877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ĐỐ BẠN. TÁC GIẢ- HỒNG NGỌC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98" y="30480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8136" y="2570797"/>
            <a:ext cx="90493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Chú ếch con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uEchCon-BaoTram_5faa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86612.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91000" y="487680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86280" y="3878263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0" y="-28575"/>
            <a:ext cx="12039600" cy="6886575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1524636" y="2878183"/>
            <a:ext cx="914336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mẫu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ý tưởng của trẻ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làm mẫu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4156" y="2286001"/>
            <a:ext cx="9143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hac ghep coko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05400" y="495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915401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95600" y="1659524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1659524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48200" y="4572001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nhac dong dao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2438401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</a:t>
            </a:r>
            <a:endParaRPr lang="en-US" sz="8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DoanTauNhoXiu-V.A-2616180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109063" y="37683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</Words>
  <Application>WPS Presentation</Application>
  <PresentationFormat>Widescreen</PresentationFormat>
  <Paragraphs>42</Paragraphs>
  <Slides>8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Office Theme</vt:lpstr>
      <vt:lpstr>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</dc:title>
  <dc:creator>Techsi.vn</dc:creator>
  <cp:lastModifiedBy>Minhthangpc.VN</cp:lastModifiedBy>
  <cp:revision>22</cp:revision>
  <dcterms:created xsi:type="dcterms:W3CDTF">2024-03-25T08:51:00Z</dcterms:created>
  <dcterms:modified xsi:type="dcterms:W3CDTF">2024-12-09T02:51:55Z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500B7469504F4FCD960ADDA25E271E42_13</vt:lpwstr>
  </property>
  <property fmtid="{D5CDD505-2E9C-101B-9397-08002B2CF9AE}" pid="3" name="KSOProductBuildVer">
    <vt:lpwstr>1033-12.2.0.19307</vt:lpwstr>
  </property>
</Properties>
</file>