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11 LỚP MGB C1</a:t>
              </a:r>
              <a:endParaRPr lang="en-US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b="1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 1: Từ ngày 4/11/2024 đến ngày 9/11/2024</a:t>
              </a:r>
              <a:endParaRPr lang="en-US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VĂN HỌC</a:t>
              </a:r>
              <a:endParaRPr 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2938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KPXH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418776" y="2139044"/>
              <a:ext cx="8980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LQVT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TẠO HÌNH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PTVĐ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  <a:endParaRPr lang="en-US" b="1">
                <a:solidFill>
                  <a:srgbClr val="00206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  <a:endParaRPr lang="en-US" b="1">
                <a:solidFill>
                  <a:srgbClr val="002060"/>
                </a:solidFill>
                <a:latin typeface=".VnPresent" panose="020B7200000000000000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3683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pt-BR"/>
                <a:t> Thơ: Các cô thợ</a:t>
              </a:r>
              <a:endParaRPr lang="pt-BR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Trò chuyện về công việc của bố mẹ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sz="1600"/>
                <a:t>Nhận biết và gọi đúng tên hình tam giác</a:t>
              </a:r>
              <a:endParaRPr lang="vi-VN" sz="160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724150" cy="5835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vi-VN" sz="1600"/>
                <a:t>Xé và dán trang phục chú hề</a:t>
              </a:r>
              <a:endParaRPr lang="vi-VN" sz="160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9220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PTVĐ: Lăn bóng</a:t>
              </a:r>
              <a:endParaRPr lang="en-US"/>
            </a:p>
            <a:p>
              <a:r>
                <a:rPr lang="en-US"/>
                <a:t>TCVĐ: nhảy như quả bóng nảy</a:t>
              </a:r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6451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/>
                <a:t>Trò chuyện về công việc của bố mẹ</a:t>
              </a:r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</Words>
  <Application>WPS Presentation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Times New Roman</vt:lpstr>
      <vt:lpstr>.VnPresent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Minhthangpc.VN</cp:lastModifiedBy>
  <cp:revision>19</cp:revision>
  <dcterms:created xsi:type="dcterms:W3CDTF">2023-09-16T06:58:00Z</dcterms:created>
  <dcterms:modified xsi:type="dcterms:W3CDTF">2024-11-09T02:33:16Z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1033-12.2.0.18607</vt:lpwstr>
  </property>
</Properties>
</file>