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307" r:id="rId4"/>
    <p:sldId id="319" r:id="rId5"/>
    <p:sldId id="306" r:id="rId6"/>
    <p:sldId id="321" r:id="rId7"/>
    <p:sldId id="312" r:id="rId8"/>
    <p:sldId id="311" r:id="rId9"/>
    <p:sldId id="310" r:id="rId10"/>
    <p:sldId id="305" r:id="rId11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4E292-E037-4AB2-8030-B2686B7BD8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75E22-0A05-40FF-8F7A-7C9A0A4732B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1852613" y="222250"/>
            <a:ext cx="5532437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MN GIANG BIÊN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TextBox 23"/>
          <p:cNvSpPr txBox="1">
            <a:spLocks noChangeArrowheads="1"/>
          </p:cNvSpPr>
          <p:nvPr/>
        </p:nvSpPr>
        <p:spPr bwMode="auto">
          <a:xfrm>
            <a:off x="-138113" y="3053883"/>
            <a:ext cx="914400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Vứt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MGB (3 - 4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38113" y="96838"/>
            <a:ext cx="8853487" cy="6608762"/>
          </a:xfrm>
          <a:prstGeom prst="roundRect">
            <a:avLst>
              <a:gd name="adj" fmla="val 8072"/>
            </a:avLst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5" name="TextBox 6"/>
          <p:cNvSpPr txBox="1">
            <a:spLocks noChangeArrowheads="1"/>
          </p:cNvSpPr>
          <p:nvPr/>
        </p:nvSpPr>
        <p:spPr bwMode="auto">
          <a:xfrm>
            <a:off x="228600" y="2209581"/>
            <a:ext cx="88392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TÌNH CẢM - KỸ NĂNG XÃ HỘI</a:t>
            </a:r>
            <a:endParaRPr lang="en-US" sz="24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LOGO_TRƯỜNG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690" y="930275"/>
            <a:ext cx="1049655" cy="10496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" y="-17023"/>
            <a:ext cx="9139237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extBox 23"/>
          <p:cNvSpPr txBox="1">
            <a:spLocks noChangeArrowheads="1"/>
          </p:cNvSpPr>
          <p:nvPr/>
        </p:nvSpPr>
        <p:spPr bwMode="auto">
          <a:xfrm>
            <a:off x="12026" y="234357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45256" y="124619"/>
            <a:ext cx="8853487" cy="6608762"/>
          </a:xfrm>
          <a:prstGeom prst="roundRect">
            <a:avLst>
              <a:gd name="adj" fmla="val 8072"/>
            </a:avLst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426124"/>
            <a:ext cx="7239000" cy="3834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“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" y="-17023"/>
            <a:ext cx="9139237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extBox 23"/>
          <p:cNvSpPr txBox="1">
            <a:spLocks noChangeArrowheads="1"/>
          </p:cNvSpPr>
          <p:nvPr/>
        </p:nvSpPr>
        <p:spPr bwMode="auto">
          <a:xfrm>
            <a:off x="12026" y="234357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45256" y="124619"/>
            <a:ext cx="8853487" cy="6608762"/>
          </a:xfrm>
          <a:prstGeom prst="roundRect">
            <a:avLst>
              <a:gd name="adj" fmla="val 8072"/>
            </a:avLst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426124"/>
            <a:ext cx="7239000" cy="1105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Thùng rác nhựa HDPE 120 lít giá rẻ - thungracx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2"/>
            <a:ext cx="9144000" cy="684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extBox 23"/>
          <p:cNvSpPr txBox="1">
            <a:spLocks noChangeArrowheads="1"/>
          </p:cNvSpPr>
          <p:nvPr/>
        </p:nvSpPr>
        <p:spPr bwMode="auto">
          <a:xfrm>
            <a:off x="12026" y="234357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38113" y="96838"/>
            <a:ext cx="8853487" cy="6608762"/>
          </a:xfrm>
          <a:prstGeom prst="roundRect">
            <a:avLst>
              <a:gd name="adj" fmla="val 8072"/>
            </a:avLst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18725" y="152400"/>
            <a:ext cx="8092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video: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ỹ Năng Sống Mầm Non Phần 5 - Bỏ Rác Đúng Nơi Quy Định - Giáo Dục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" y="-17023"/>
            <a:ext cx="9139237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extBox 23"/>
          <p:cNvSpPr txBox="1">
            <a:spLocks noChangeArrowheads="1"/>
          </p:cNvSpPr>
          <p:nvPr/>
        </p:nvSpPr>
        <p:spPr bwMode="auto">
          <a:xfrm>
            <a:off x="12026" y="234357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45256" y="124619"/>
            <a:ext cx="8853487" cy="6608762"/>
          </a:xfrm>
          <a:prstGeom prst="roundRect">
            <a:avLst>
              <a:gd name="adj" fmla="val 8072"/>
            </a:avLst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426124"/>
            <a:ext cx="7239000" cy="1105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5007" y="1520088"/>
            <a:ext cx="6974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XANH VÀ SỐNG: Nhiều người xả rác bừa bãi vì hiệu ứng đám đôn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Ấn Độ đối mặt với vấn đề ô nhiễm nước nghiêm trọng | Thế giới | Tạp chí mặt  trận Onlin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AutoShape 2" descr="Ấn Độ đối mặt với vấn đề ô nhiễm nước nghiêm trọng | Thế giới | Tạp chí mặt  trận Online"/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AutoShape 2" descr="Ô nhiễm môi trường nước là gì ? Nguyên nhân hậu quả biện pháp - Máy lọc  nước Wepar"/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24400" y="0"/>
            <a:ext cx="44196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extBox 23"/>
          <p:cNvSpPr txBox="1">
            <a:spLocks noChangeArrowheads="1"/>
          </p:cNvSpPr>
          <p:nvPr/>
        </p:nvSpPr>
        <p:spPr bwMode="auto">
          <a:xfrm>
            <a:off x="12026" y="234357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22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38113" y="96838"/>
            <a:ext cx="8853487" cy="6608762"/>
          </a:xfrm>
          <a:prstGeom prst="roundRect">
            <a:avLst>
              <a:gd name="adj" fmla="val 8072"/>
            </a:avLst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54770" y="2051184"/>
            <a:ext cx="4620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257&quot;/&gt;&lt;/object&gt;&lt;object type=&quot;3&quot; unique_id=&quot;10040&quot;&gt;&lt;property id=&quot;20148&quot; value=&quot;5&quot;/&gt;&lt;property id=&quot;20300&quot; value=&quot;Slide 9&quot;/&gt;&lt;property id=&quot;20307&quot; value=&quot;256&quot;/&gt;&lt;/object&gt;&lt;object type=&quot;3&quot; unique_id=&quot;10129&quot;&gt;&lt;property id=&quot;20148&quot; value=&quot;5&quot;/&gt;&lt;property id=&quot;20300&quot; value=&quot;Slide 14 - &amp;quot;Bài tập củng cố: Bé hãy gạch chéo những hành vi sai tô màu cho hành vi đúng&amp;quot;&quot;/&gt;&lt;property id=&quot;20307&quot; value=&quot;266&quot;/&gt;&lt;/object&gt;&lt;object type=&quot;3&quot; unique_id=&quot;10273&quot;&gt;&lt;property id=&quot;20148&quot; value=&quot;5&quot;/&gt;&lt;property id=&quot;20300&quot; value=&quot;Slide 11&quot;/&gt;&lt;property id=&quot;20307&quot; value=&quot;267&quot;/&gt;&lt;/object&gt;&lt;object type=&quot;3&quot; unique_id=&quot;10464&quot;&gt;&lt;property id=&quot;20148&quot; value=&quot;5&quot;/&gt;&lt;property id=&quot;20300&quot; value=&quot;Slide 2 - &amp;quot;Bạn Bingo đang làm gì?&amp;quot;&quot;/&gt;&lt;property id=&quot;20307&quot; value=&quot;268&quot;/&gt;&lt;/object&gt;&lt;object type=&quot;3&quot; unique_id=&quot;10465&quot;&gt;&lt;property id=&quot;20148&quot; value=&quot;5&quot;/&gt;&lt;property id=&quot;20300&quot; value=&quot;Slide 3&quot;/&gt;&lt;property id=&quot;20307&quot; value=&quot;270&quot;/&gt;&lt;/object&gt;&lt;object type=&quot;3&quot; unique_id=&quot;10466&quot;&gt;&lt;property id=&quot;20148&quot; value=&quot;5&quot;/&gt;&lt;property id=&quot;20300&quot; value=&quot;Slide 4&quot;/&gt;&lt;property id=&quot;20307&quot; value=&quot;271&quot;/&gt;&lt;/object&gt;&lt;object type=&quot;3&quot; unique_id=&quot;10467&quot;&gt;&lt;property id=&quot;20148&quot; value=&quot;5&quot;/&gt;&lt;property id=&quot;20300&quot; value=&quot;Slide 5&quot;/&gt;&lt;property id=&quot;20307&quot; value=&quot;272&quot;/&gt;&lt;/object&gt;&lt;object type=&quot;3&quot; unique_id=&quot;10468&quot;&gt;&lt;property id=&quot;20148&quot; value=&quot;5&quot;/&gt;&lt;property id=&quot;20300&quot; value=&quot;Slide 6&quot;/&gt;&lt;property id=&quot;20307&quot; value=&quot;273&quot;/&gt;&lt;/object&gt;&lt;object type=&quot;3&quot; unique_id=&quot;10469&quot;&gt;&lt;property id=&quot;20148&quot; value=&quot;5&quot;/&gt;&lt;property id=&quot;20300&quot; value=&quot;Slide 7&quot;/&gt;&lt;property id=&quot;20307&quot; value=&quot;274&quot;/&gt;&lt;/object&gt;&lt;object type=&quot;3&quot; unique_id=&quot;10470&quot;&gt;&lt;property id=&quot;20148&quot; value=&quot;5&quot;/&gt;&lt;property id=&quot;20300&quot; value=&quot;Slide 8&quot;/&gt;&lt;property id=&quot;20307&quot; value=&quot;275&quot;/&gt;&lt;/object&gt;&lt;object type=&quot;3&quot; unique_id=&quot;10471&quot;&gt;&lt;property id=&quot;20148&quot; value=&quot;5&quot;/&gt;&lt;property id=&quot;20300&quot; value=&quot;Slide 10&quot;/&gt;&lt;property id=&quot;20307&quot; value=&quot;277&quot;/&gt;&lt;/object&gt;&lt;object type=&quot;3&quot; unique_id=&quot;10472&quot;&gt;&lt;property id=&quot;20148&quot; value=&quot;5&quot;/&gt;&lt;property id=&quot;20300&quot; value=&quot;Slide 12&quot;/&gt;&lt;property id=&quot;20307&quot; value=&quot;278&quot;/&gt;&lt;/object&gt;&lt;object type=&quot;3&quot; unique_id=&quot;10473&quot;&gt;&lt;property id=&quot;20148&quot; value=&quot;5&quot;/&gt;&lt;property id=&quot;20300&quot; value=&quot;Slide 13&quot;/&gt;&lt;property id=&quot;20307&quot; value=&quot;27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</Words>
  <Application>WPS Presentation</Application>
  <PresentationFormat>On-screen Show (4:3)</PresentationFormat>
  <Paragraphs>38</Paragraphs>
  <Slides>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mngiangbienc1 mngiangbienc1</cp:lastModifiedBy>
  <cp:revision>20</cp:revision>
  <dcterms:created xsi:type="dcterms:W3CDTF">2020-10-11T04:54:00Z</dcterms:created>
  <dcterms:modified xsi:type="dcterms:W3CDTF">2024-11-22T02:37:01Z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8D0C9446131D4A94888A09CCB581124C_12</vt:lpwstr>
  </property>
  <property fmtid="{D5CDD505-2E9C-101B-9397-08002B2CF9AE}" pid="3" name="KSOProductBuildVer">
    <vt:lpwstr>1033-12.2.0.18911</vt:lpwstr>
  </property>
</Properties>
</file>