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5" r:id="rId4"/>
    <p:sldId id="257" r:id="rId5"/>
    <p:sldId id="258" r:id="rId6"/>
    <p:sldId id="259" r:id="rId7"/>
    <p:sldId id="260" r:id="rId8"/>
    <p:sldId id="262" r:id="rId9"/>
    <p:sldId id="261" r:id="rId10"/>
    <p:sldId id="263" r:id="rId11"/>
    <p:sldId id="264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CF6"/>
    <a:srgbClr val="41961F"/>
    <a:srgbClr val="185004"/>
    <a:srgbClr val="710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3" autoAdjust="0"/>
    <p:restoredTop sz="94660"/>
  </p:normalViewPr>
  <p:slideViewPr>
    <p:cSldViewPr snapToGrid="0">
      <p:cViewPr varScale="1">
        <p:scale>
          <a:sx n="70" d="100"/>
          <a:sy n="70" d="100"/>
        </p:scale>
        <p:origin x="6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1FDE-D8D9-4897-BF20-743A15AA85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9B1E-D427-4C20-A92A-2B5CA9E76B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987"/>
            <a:ext cx="12192000" cy="68647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1406" y="501115"/>
            <a:ext cx="569531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710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endParaRPr lang="en-US" sz="2400" dirty="0">
              <a:solidFill>
                <a:srgbClr val="710E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710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dirty="0">
                <a:solidFill>
                  <a:srgbClr val="710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solidFill>
                  <a:srgbClr val="710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</a:t>
            </a:r>
            <a:r>
              <a:rPr lang="en-US" sz="2400">
                <a:solidFill>
                  <a:srgbClr val="710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GIANG BIÊN</a:t>
            </a:r>
            <a:endParaRPr lang="en-US" sz="2400" dirty="0">
              <a:solidFill>
                <a:srgbClr val="710E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8375" y="2687627"/>
            <a:ext cx="5961380" cy="7477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EFC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KỸ </a:t>
            </a:r>
            <a:r>
              <a:rPr lang="en-US" sz="3200" b="1" dirty="0">
                <a:solidFill>
                  <a:srgbClr val="FEFC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SỐNG</a:t>
            </a:r>
            <a:endParaRPr lang="en-US" sz="3200" b="1" dirty="0">
              <a:solidFill>
                <a:srgbClr val="FEFCF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EFC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PHÉP KHI Ở TR</a:t>
            </a:r>
            <a:r>
              <a:rPr lang="vi-VN" sz="3200" b="1" dirty="0">
                <a:solidFill>
                  <a:srgbClr val="FEFC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FEFC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sz="3200" b="1" dirty="0">
              <a:solidFill>
                <a:srgbClr val="FEFCF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3-4 TUỔI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Lời Chào Buổi Sáng - Ca Nhạc Thiếu Nhi Vui Nhộ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062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1083" y="4916288"/>
            <a:ext cx="609600" cy="609600"/>
          </a:xfrm>
          <a:prstGeom prst="rect">
            <a:avLst/>
          </a:prstGeom>
        </p:spPr>
      </p:pic>
      <p:pic>
        <p:nvPicPr>
          <p:cNvPr id="2" name="Picture 1" descr="LOGO_TRƯỜNG-removebg-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435" y="1419860"/>
            <a:ext cx="1177925" cy="117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351" y="166864"/>
            <a:ext cx="8960885" cy="66911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Kỹ năng sống Mầm non Tập 11 Lễ phép khi ở trườn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195638" y="1825625"/>
            <a:ext cx="5802312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ỹ năng sống Mầm non Tập 11 Lễ phép khi ở trườ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5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513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392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102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66" y="3366655"/>
            <a:ext cx="5237018" cy="3491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" y="-15228"/>
            <a:ext cx="5237018" cy="3270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658" y="-15228"/>
            <a:ext cx="5166342" cy="3444228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659" y="3476117"/>
            <a:ext cx="5166342" cy="349373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1174" y="110836"/>
            <a:ext cx="8900680" cy="688775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8581" y="0"/>
            <a:ext cx="9518073" cy="68676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</Words>
  <Application>WPS Presentation</Application>
  <PresentationFormat>Widescreen</PresentationFormat>
  <Paragraphs>23</Paragraphs>
  <Slides>11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0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Tường Vân Hoa</dc:creator>
  <cp:lastModifiedBy>mngiangbienc1 mngiangbienc1</cp:lastModifiedBy>
  <cp:revision>16</cp:revision>
  <dcterms:created xsi:type="dcterms:W3CDTF">2019-11-24T15:47:00Z</dcterms:created>
  <dcterms:modified xsi:type="dcterms:W3CDTF">2024-11-22T02:34:31Z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14147424AAF94A8391AD0D0FFF199162_12</vt:lpwstr>
  </property>
  <property fmtid="{D5CDD505-2E9C-101B-9397-08002B2CF9AE}" pid="3" name="KSOProductBuildVer">
    <vt:lpwstr>1033-12.2.0.18911</vt:lpwstr>
  </property>
</Properties>
</file>