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332" r:id="rId4"/>
    <p:sldId id="291" r:id="rId5"/>
    <p:sldId id="307" r:id="rId6"/>
    <p:sldId id="274" r:id="rId7"/>
    <p:sldId id="276" r:id="rId8"/>
    <p:sldId id="278" r:id="rId9"/>
    <p:sldId id="280" r:id="rId10"/>
    <p:sldId id="283" r:id="rId11"/>
    <p:sldId id="256" r:id="rId12"/>
    <p:sldId id="257" r:id="rId13"/>
    <p:sldId id="260" r:id="rId14"/>
    <p:sldId id="292" r:id="rId15"/>
    <p:sldId id="264" r:id="rId16"/>
    <p:sldId id="267" r:id="rId17"/>
    <p:sldId id="305" r:id="rId18"/>
    <p:sldId id="312" r:id="rId19"/>
    <p:sldId id="319" r:id="rId20"/>
    <p:sldId id="314" r:id="rId21"/>
    <p:sldId id="321" r:id="rId22"/>
    <p:sldId id="315" r:id="rId23"/>
    <p:sldId id="323" r:id="rId24"/>
    <p:sldId id="316" r:id="rId25"/>
    <p:sldId id="325" r:id="rId26"/>
    <p:sldId id="317" r:id="rId27"/>
    <p:sldId id="327" r:id="rId28"/>
    <p:sldId id="331" r:id="rId29"/>
    <p:sldId id="329" r:id="rId30"/>
    <p:sldId id="31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99"/>
    <a:srgbClr val="FFE7FF"/>
    <a:srgbClr val="FFFFCC"/>
    <a:srgbClr val="FFD9D9"/>
    <a:srgbClr val="F9F5AD"/>
    <a:srgbClr val="E2C5FF"/>
    <a:srgbClr val="FED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5" autoAdjust="0"/>
  </p:normalViewPr>
  <p:slideViewPr>
    <p:cSldViewPr showGuides="1">
      <p:cViewPr varScale="1">
        <p:scale>
          <a:sx n="82" d="100"/>
          <a:sy n="82" d="100"/>
        </p:scale>
        <p:origin x="-147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03BAD-589E-46D1-BBC8-C7AAA505C708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9A07-563A-494B-B4B4-818F0BF2602C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7C817-3256-4ED2-B7D8-1C7567BAAEB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56AE-45D2-4571-A669-F98737EDB18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30276-2291-4787-AE33-42DFE259F941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C0A22-40CD-4A1A-9D48-5750E7F30280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79861-E748-4B04-80E6-5C59A37A24CD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2B59E-B67F-49FF-879C-218CFB186F56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1E732-9B97-4DBE-A238-0D05471DD08B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9C94-A9BE-4366-9527-CBA0A04AFAAC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B5A34-74AF-42EE-884F-323E1F9BF640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B3DC-E9B7-4C16-8D79-A170E6E3A4B8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237D-CE36-41B3-A6F2-9D5BDEA9483A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D24A4-73AF-4FDA-B710-6DB0B82BC6C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  <a:endParaRPr lang="en-US" altLang="vi-V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  <a:endParaRPr lang="en-US" altLang="vi-VN" smtClean="0"/>
          </a:p>
          <a:p>
            <a:pPr lvl="1"/>
            <a:r>
              <a:rPr lang="en-US" altLang="vi-VN" smtClean="0"/>
              <a:t>Second level</a:t>
            </a:r>
            <a:endParaRPr lang="en-US" altLang="vi-VN" smtClean="0"/>
          </a:p>
          <a:p>
            <a:pPr lvl="2"/>
            <a:r>
              <a:rPr lang="en-US" altLang="vi-VN" smtClean="0"/>
              <a:t>Third level</a:t>
            </a:r>
            <a:endParaRPr lang="en-US" altLang="vi-VN" smtClean="0"/>
          </a:p>
          <a:p>
            <a:pPr lvl="3"/>
            <a:r>
              <a:rPr lang="en-US" altLang="vi-VN" smtClean="0"/>
              <a:t>Fourth level</a:t>
            </a:r>
            <a:endParaRPr lang="en-US" altLang="vi-VN" smtClean="0"/>
          </a:p>
          <a:p>
            <a:pPr lvl="4"/>
            <a:r>
              <a:rPr lang="en-US" altLang="vi-VN" smtClean="0"/>
              <a:t>Fifth level</a:t>
            </a:r>
            <a:endParaRPr lang="en-US" altLang="vi-V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56EC0776-A4D0-44D7-A832-1DED336CED0F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GIF"/><Relationship Id="rId2" Type="http://schemas.openxmlformats.org/officeDocument/2006/relationships/image" Target="../media/image27.png"/><Relationship Id="rId1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31.png"/><Relationship Id="rId7" Type="http://schemas.openxmlformats.org/officeDocument/2006/relationships/oleObject" Target="../embeddings/oleObject18.bin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9.png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8.png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13.xml"/><Relationship Id="rId1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34.png"/><Relationship Id="rId1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.GIF"/><Relationship Id="rId7" Type="http://schemas.openxmlformats.org/officeDocument/2006/relationships/image" Target="../media/image6.GIF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png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5.png"/><Relationship Id="rId10" Type="http://schemas.openxmlformats.org/officeDocument/2006/relationships/vmlDrawing" Target="../drawings/vmlDrawing11.vml"/><Relationship Id="rId1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9.png"/><Relationship Id="rId3" Type="http://schemas.openxmlformats.org/officeDocument/2006/relationships/oleObject" Target="../embeddings/oleObject25.bin"/><Relationship Id="rId2" Type="http://schemas.openxmlformats.org/officeDocument/2006/relationships/image" Target="../media/image38.png"/><Relationship Id="rId1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6" Type="http://schemas.openxmlformats.org/officeDocument/2006/relationships/image" Target="../media/image41.GIF"/><Relationship Id="rId5" Type="http://schemas.openxmlformats.org/officeDocument/2006/relationships/slide" Target="slide7.xml"/><Relationship Id="rId4" Type="http://schemas.openxmlformats.org/officeDocument/2006/relationships/slide" Target="slide10.xml"/><Relationship Id="rId3" Type="http://schemas.openxmlformats.org/officeDocument/2006/relationships/slide" Target="slide9.xml"/><Relationship Id="rId2" Type="http://schemas.openxmlformats.org/officeDocument/2006/relationships/image" Target="../media/image40.jpeg"/><Relationship Id="rId1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6" Type="http://schemas.openxmlformats.org/officeDocument/2006/relationships/image" Target="../media/image6.GIF"/><Relationship Id="rId5" Type="http://schemas.openxmlformats.org/officeDocument/2006/relationships/image" Target="../media/image41.GIF"/><Relationship Id="rId4" Type="http://schemas.openxmlformats.org/officeDocument/2006/relationships/slide" Target="slide10.xml"/><Relationship Id="rId3" Type="http://schemas.openxmlformats.org/officeDocument/2006/relationships/slide" Target="slide9.xml"/><Relationship Id="rId2" Type="http://schemas.openxmlformats.org/officeDocument/2006/relationships/image" Target="../media/image40.jpeg"/><Relationship Id="rId1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file:///D:\Downloads\va-chau-yeu-co-chu-cong-nhan-beat_06062022.mp3" TargetMode="External"/><Relationship Id="rId2" Type="http://schemas.openxmlformats.org/officeDocument/2006/relationships/audio" Target="file:///D:\Downloads\va-chau-yeu-co-chu-cong-nhan-beat_06062022.mp3" TargetMode="Externa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6.GIF"/><Relationship Id="rId4" Type="http://schemas.openxmlformats.org/officeDocument/2006/relationships/image" Target="../media/image41.GIF"/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6.GIF"/><Relationship Id="rId4" Type="http://schemas.openxmlformats.org/officeDocument/2006/relationships/image" Target="../media/image41.GIF"/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5.jpe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GIF"/><Relationship Id="rId3" Type="http://schemas.openxmlformats.org/officeDocument/2006/relationships/image" Target="../media/image41.GIF"/><Relationship Id="rId2" Type="http://schemas.openxmlformats.org/officeDocument/2006/relationships/slide" Target="slide8.xml"/><Relationship Id="rId1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5.jpe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Relationship Id="rId3" Type="http://schemas.openxmlformats.org/officeDocument/2006/relationships/image" Target="../media/image6.GIF"/><Relationship Id="rId2" Type="http://schemas.openxmlformats.org/officeDocument/2006/relationships/image" Target="../media/image41.GIF"/><Relationship Id="rId1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jpe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0.png"/><Relationship Id="rId3" Type="http://schemas.openxmlformats.org/officeDocument/2006/relationships/oleObject" Target="../embeddings/oleObject27.bin"/><Relationship Id="rId2" Type="http://schemas.openxmlformats.org/officeDocument/2006/relationships/image" Target="../media/image6.GIF"/><Relationship Id="rId11" Type="http://schemas.openxmlformats.org/officeDocument/2006/relationships/vmlDrawing" Target="../drawings/vmlDrawing14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1.GIF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media" Target="file:///C:\Documents%20and%20Settings\Administrator\My%20Documents\Downloads\Music\Thay%20co%20cho%20em%20mua%20xuan%20-%20Thanh%20Loan.mp3" TargetMode="External"/><Relationship Id="rId4" Type="http://schemas.openxmlformats.org/officeDocument/2006/relationships/audio" Target="file:///C:\Documents%20and%20Settings\Administrator\My%20Documents\Downloads\Music\Thay%20co%20cho%20em%20mua%20xuan%20-%20Thanh%20Loan.mp3" TargetMode="External"/><Relationship Id="rId3" Type="http://schemas.openxmlformats.org/officeDocument/2006/relationships/image" Target="../media/image6.GIF"/><Relationship Id="rId2" Type="http://schemas.openxmlformats.org/officeDocument/2006/relationships/image" Target="../media/image41.GI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GIF"/><Relationship Id="rId8" Type="http://schemas.openxmlformats.org/officeDocument/2006/relationships/image" Target="../media/image6.GIF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hyperlink" Target="http://www.marcomgifts.com/showimage.asp?src=itm.foto.306_1.jpg&amp;path=&amp;ctype=&amp;cname=" TargetMode="External"/><Relationship Id="rId2" Type="http://schemas.openxmlformats.org/officeDocument/2006/relationships/image" Target="../media/image8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1" Type="http://schemas.openxmlformats.org/officeDocument/2006/relationships/hyperlink" Target="http://i240.photobucket.com/albums/ff152/chloctinhhoa/001.jpg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9.png"/><Relationship Id="rId7" Type="http://schemas.openxmlformats.org/officeDocument/2006/relationships/oleObject" Target="../embeddings/oleObject6.bin"/><Relationship Id="rId6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Relationship Id="rId3" Type="http://schemas.openxmlformats.org/officeDocument/2006/relationships/oleObject" Target="../embeddings/oleObject4.bin"/><Relationship Id="rId2" Type="http://schemas.openxmlformats.org/officeDocument/2006/relationships/image" Target="../media/image16.png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2.xml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oleObject" Target="../embeddings/oleObject9.bin"/><Relationship Id="rId2" Type="http://schemas.openxmlformats.org/officeDocument/2006/relationships/image" Target="../media/image21.png"/><Relationship Id="rId1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6.png"/><Relationship Id="rId7" Type="http://schemas.openxmlformats.org/officeDocument/2006/relationships/oleObject" Target="../embeddings/oleObject13.bin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png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3.png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051" name="Picture 4" descr="Copy (2) of Co giao nhu me hien"/>
          <p:cNvPicPr>
            <a:picLocks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4572000" cy="3429000"/>
          </a:xfrm>
          <a:noFill/>
        </p:spPr>
      </p:pic>
      <p:pic>
        <p:nvPicPr>
          <p:cNvPr id="2052" name="Picture 5" descr="Copy (2) of Co giao nhu me hie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34" r="5833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81200" y="365760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49890"/>
            <a:ext cx="53110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930275"/>
            <a:ext cx="10096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1916" y="2360489"/>
            <a:ext cx="6044565" cy="2122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</a:t>
            </a:r>
            <a:r>
              <a:rPr lang="en-US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CỦA BỐ MẸ</a:t>
            </a: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MGB C1</a:t>
            </a:r>
            <a:endParaRPr lang="en-US" sz="2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repeatCount="indefinite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5867400"/>
            <a:ext cx="4724400" cy="685800"/>
          </a:xfrm>
        </p:spPr>
        <p:txBody>
          <a:bodyPr/>
          <a:lstStyle/>
          <a:p>
            <a:pPr eaLnBrk="1" hangingPunct="1"/>
            <a:r>
              <a:rPr lang="en-US" altLang="vi-V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altLang="vi-VN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3400" y="381000"/>
          <a:ext cx="8077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Bitmap Image" r:id="rId1" imgW="4572000" imgH="3924300" progId="Paint.Picture">
                  <p:embed/>
                </p:oleObj>
              </mc:Choice>
              <mc:Fallback>
                <p:oleObj name="Bitmap Image" r:id="rId1" imgW="4572000" imgH="39243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8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8077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7" descr="1256883ait0xs1cuy"/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1256883ait0xs1cuy"/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1256883ait0xs1cuy"/>
          <p:cNvPicPr>
            <a:picLocks noChangeAspect="1" noChangeArrowheads="1" noCrop="1"/>
          </p:cNvPicPr>
          <p:nvPr/>
        </p:nvPicPr>
        <p:blipFill>
          <a:blip r:embed="rId3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1256883ait0xs1cuy"/>
          <p:cNvPicPr>
            <a:picLocks noChangeAspect="1" noChangeArrowheads="1" noCrop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381000"/>
          <a:ext cx="3810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Bitmap Image" r:id="rId1" imgW="3981450" imgH="3467100" progId="Paint.Picture">
                  <p:embed/>
                </p:oleObj>
              </mc:Choice>
              <mc:Fallback>
                <p:oleObj name="Bitmap Image" r:id="rId1" imgW="3981450" imgH="34671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3810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381000"/>
          <a:ext cx="4038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Bitmap Image" r:id="rId3" imgW="3848100" imgH="5753100" progId="Paint.Picture">
                  <p:embed/>
                </p:oleObj>
              </mc:Choice>
              <mc:Fallback>
                <p:oleObj name="Bitmap Image" r:id="rId3" imgW="3848100" imgH="57531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4038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533400" y="3505200"/>
          <a:ext cx="3810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Bitmap Image" r:id="rId5" imgW="3810000" imgH="3533775" progId="Paint.Picture">
                  <p:embed/>
                </p:oleObj>
              </mc:Choice>
              <mc:Fallback>
                <p:oleObj name="Bitmap Image" r:id="rId5" imgW="3810000" imgH="3533775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3810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4648200" y="35052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Bitmap Image" r:id="rId7" imgW="8743950" imgH="5029200" progId="Paint.Picture">
                  <p:embed/>
                </p:oleObj>
              </mc:Choice>
              <mc:Fallback>
                <p:oleObj name="Bitmap Image" r:id="rId7" imgW="8743950" imgH="502920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052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15" descr="1256883ait0xs1cuy"/>
          <p:cNvPicPr>
            <a:picLocks noChangeAspect="1" noChangeArrowheads="1" noCrop="1"/>
          </p:cNvPicPr>
          <p:nvPr/>
        </p:nvPicPr>
        <p:blipFill>
          <a:blip r:embed="rId9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1256883ait0xs1cuy"/>
          <p:cNvPicPr>
            <a:picLocks noChangeAspect="1" noChangeArrowheads="1" noCrop="1"/>
          </p:cNvPicPr>
          <p:nvPr/>
        </p:nvPicPr>
        <p:blipFill>
          <a:blip r:embed="rId9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7" descr="1256883ait0xs1cuy"/>
          <p:cNvPicPr>
            <a:picLocks noChangeAspect="1" noChangeArrowheads="1" noCrop="1"/>
          </p:cNvPicPr>
          <p:nvPr/>
        </p:nvPicPr>
        <p:blipFill>
          <a:blip r:embed="rId9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8" descr="1256883ait0xs1cuy"/>
          <p:cNvPicPr>
            <a:picLocks noChangeAspect="1" noChangeArrowheads="1" noCrop="1"/>
          </p:cNvPicPr>
          <p:nvPr/>
        </p:nvPicPr>
        <p:blipFill>
          <a:blip r:embed="rId9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762000"/>
          <a:ext cx="38862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Bitmap Image" r:id="rId1" imgW="5057775" imgH="5657850" progId="Paint.Picture">
                  <p:embed/>
                </p:oleObj>
              </mc:Choice>
              <mc:Fallback>
                <p:oleObj name="Bitmap Image" r:id="rId1" imgW="5057775" imgH="56578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38862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288" y="838200"/>
            <a:ext cx="4024312" cy="5334000"/>
          </a:xfrm>
        </p:spPr>
      </p:pic>
      <p:pic>
        <p:nvPicPr>
          <p:cNvPr id="13316" name="Picture 11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>
            <p:ph/>
          </p:nvPr>
        </p:nvGraphicFramePr>
        <p:xfrm>
          <a:off x="685800" y="762000"/>
          <a:ext cx="7848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Bitmap Image" r:id="rId1" imgW="2686050" imgH="2962275" progId="Paint.Picture">
                  <p:embed/>
                </p:oleObj>
              </mc:Choice>
              <mc:Fallback>
                <p:oleObj name="Bitmap Image" r:id="rId1" imgW="2686050" imgH="296227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188"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78486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819400" y="57150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vi-VN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vi-VN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altLang="vi-VN" sz="4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8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532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38200" y="304800"/>
          <a:ext cx="35052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Bitmap Image" r:id="rId1" imgW="2781300" imgH="2686050" progId="Paint.Picture">
                  <p:embed/>
                </p:oleObj>
              </mc:Choice>
              <mc:Fallback>
                <p:oleObj name="Bitmap Image" r:id="rId1" imgW="2781300" imgH="26860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6000" contras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35052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876800" y="304800"/>
          <a:ext cx="35814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Bitmap Image" r:id="rId3" imgW="1400175" imgH="1304925" progId="Paint.Picture">
                  <p:embed/>
                </p:oleObj>
              </mc:Choice>
              <mc:Fallback>
                <p:oleObj name="Bitmap Image" r:id="rId3" imgW="1400175" imgH="130492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83"/>
                      <a:stretch>
                        <a:fillRect/>
                      </a:stretch>
                    </p:blipFill>
                    <p:spPr bwMode="auto">
                      <a:xfrm>
                        <a:off x="4876800" y="304800"/>
                        <a:ext cx="358140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600200" y="3505200"/>
          <a:ext cx="5334000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Bitmap Image" r:id="rId5" imgW="8201025" imgH="5295900" progId="Paint.Picture">
                  <p:embed/>
                </p:oleObj>
              </mc:Choice>
              <mc:Fallback>
                <p:oleObj name="Bitmap Image" r:id="rId5" imgW="8201025" imgH="529590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5334000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12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3400" y="685800"/>
          <a:ext cx="3962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Bitmap Image" r:id="rId1" imgW="1809750" imgH="2657475" progId="Paint.Picture">
                  <p:embed/>
                </p:oleObj>
              </mc:Choice>
              <mc:Fallback>
                <p:oleObj name="Bitmap Image" r:id="rId1" imgW="1809750" imgH="26574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3962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762000"/>
          <a:ext cx="3962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Bitmap Image" r:id="rId3" imgW="1771650" imgH="1971675" progId="Paint.Picture">
                  <p:embed/>
                </p:oleObj>
              </mc:Choice>
              <mc:Fallback>
                <p:oleObj name="Bitmap Image" r:id="rId3" imgW="1771650" imgH="197167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3962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257800" y="5486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.VnAvant" panose="020B7200000000000000" pitchFamily="34" charset="0"/>
              </a:rPr>
              <a:t>Bµn ghÕ</a:t>
            </a:r>
            <a:endParaRPr lang="en-US" altLang="vi-VN" sz="2400" b="1">
              <a:latin typeface=".VnAvant" panose="020B7200000000000000" pitchFamily="34" charset="0"/>
            </a:endParaRPr>
          </a:p>
        </p:txBody>
      </p:sp>
      <p:pic>
        <p:nvPicPr>
          <p:cNvPr id="16389" name="Picture 10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3276600" y="1447800"/>
            <a:ext cx="2743200" cy="2820988"/>
            <a:chOff x="3840" y="1152"/>
            <a:chExt cx="1728" cy="1536"/>
          </a:xfrm>
        </p:grpSpPr>
        <p:sp>
          <p:nvSpPr>
            <p:cNvPr id="17435" name="Rectangle 7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 b="1">
                <a:solidFill>
                  <a:srgbClr val="FF66FF"/>
                </a:solidFill>
              </a:endParaRPr>
            </a:p>
          </p:txBody>
        </p:sp>
        <p:sp>
          <p:nvSpPr>
            <p:cNvPr id="17436" name="WordArt 8" descr="Oak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2</a:t>
              </a:r>
              <a:endParaRPr lang="en-US" sz="36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5943600" y="1447800"/>
            <a:ext cx="2819400" cy="2592388"/>
            <a:chOff x="3744" y="1008"/>
            <a:chExt cx="1728" cy="1536"/>
          </a:xfrm>
        </p:grpSpPr>
        <p:sp>
          <p:nvSpPr>
            <p:cNvPr id="134154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743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FF"/>
                    </a:solidFill>
                    <a:rou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/>
                  <a:cs typeface="Arial" panose="020B0604020202020204"/>
                </a:rPr>
                <a:t>3</a:t>
              </a:r>
              <a:endParaRPr lang="en-US" sz="3600" b="1" kern="1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457200" y="4037013"/>
            <a:ext cx="2743200" cy="2516187"/>
            <a:chOff x="288" y="2544"/>
            <a:chExt cx="1728" cy="1536"/>
          </a:xfrm>
        </p:grpSpPr>
        <p:sp>
          <p:nvSpPr>
            <p:cNvPr id="134157" name="Rectangl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</a:endParaRPr>
            </a:p>
          </p:txBody>
        </p:sp>
        <p:sp>
          <p:nvSpPr>
            <p:cNvPr id="1743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4</a:t>
              </a:r>
              <a:endParaRPr lang="en-US" sz="3600" b="1" kern="10">
                <a:gradFill rotWithShape="1">
                  <a:gsLst>
                    <a:gs pos="0">
                      <a:srgbClr val="00FF00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743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 panose="020B0604020202020204"/>
                  <a:cs typeface="Arial" panose="020B0604020202020204"/>
                </a:rPr>
                <a:t>5</a:t>
              </a:r>
              <a:endParaRPr lang="en-US" sz="3600" b="1" kern="10">
                <a:ln w="9525">
                  <a:rou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17427" name="Rectangle 19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 panose="020B0604020202020204"/>
                  <a:cs typeface="Arial" panose="020B0604020202020204"/>
                </a:rPr>
                <a:t>6</a:t>
              </a:r>
              <a:endPara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  <a:endParaRPr lang="en-US" altLang="vi-VN" sz="4400">
              <a:solidFill>
                <a:srgbClr val="0000FF"/>
              </a:solidFill>
            </a:endParaRPr>
          </a:p>
        </p:txBody>
      </p:sp>
      <p:grpSp>
        <p:nvGrpSpPr>
          <p:cNvPr id="7" name="Group 23"/>
          <p:cNvGrpSpPr/>
          <p:nvPr/>
        </p:nvGrpSpPr>
        <p:grpSpPr bwMode="auto">
          <a:xfrm>
            <a:off x="457200" y="1447800"/>
            <a:ext cx="2743200" cy="2592388"/>
            <a:chOff x="-1056" y="2928"/>
            <a:chExt cx="1728" cy="1536"/>
          </a:xfrm>
        </p:grpSpPr>
        <p:sp>
          <p:nvSpPr>
            <p:cNvPr id="134168" name="Rectangle 2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742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1</a:t>
              </a:r>
              <a:endPara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17417" name="Picture 27" descr="flower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8" descr="flower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9" descr="flower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0" descr="flower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1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2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3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4" descr="2eph5hc"/>
          <p:cNvPicPr>
            <a:picLocks noChangeAspect="1" noChangeArrowheads="1" noCrop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1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3276600" y="1447800"/>
            <a:ext cx="2743200" cy="2820988"/>
            <a:chOff x="3840" y="1152"/>
            <a:chExt cx="1728" cy="1536"/>
          </a:xfrm>
        </p:grpSpPr>
        <p:sp>
          <p:nvSpPr>
            <p:cNvPr id="19481" name="Rectangle 7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 b="1">
                <a:solidFill>
                  <a:srgbClr val="FF66FF"/>
                </a:solidFill>
              </a:endParaRPr>
            </a:p>
          </p:txBody>
        </p:sp>
        <p:sp>
          <p:nvSpPr>
            <p:cNvPr id="19482" name="WordArt 8" descr="Oak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2</a:t>
              </a:r>
              <a:endParaRPr lang="en-US" sz="36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5943600" y="1447800"/>
            <a:ext cx="2819400" cy="2592388"/>
            <a:chOff x="3744" y="1008"/>
            <a:chExt cx="1728" cy="1536"/>
          </a:xfrm>
        </p:grpSpPr>
        <p:sp>
          <p:nvSpPr>
            <p:cNvPr id="134154" name="Rectangl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948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FF"/>
                    </a:solidFill>
                    <a:rou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/>
                  <a:cs typeface="Arial" panose="020B0604020202020204"/>
                </a:rPr>
                <a:t>3</a:t>
              </a:r>
              <a:endParaRPr lang="en-US" sz="3600" b="1" kern="1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457200" y="4037013"/>
            <a:ext cx="2743200" cy="2516187"/>
            <a:chOff x="288" y="2544"/>
            <a:chExt cx="1728" cy="1536"/>
          </a:xfrm>
        </p:grpSpPr>
        <p:sp>
          <p:nvSpPr>
            <p:cNvPr id="134157" name="Rectangl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</a:endParaRPr>
            </a:p>
          </p:txBody>
        </p:sp>
        <p:sp>
          <p:nvSpPr>
            <p:cNvPr id="1947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4</a:t>
              </a:r>
              <a:endParaRPr lang="en-US" sz="3600" b="1" kern="10">
                <a:gradFill rotWithShape="1">
                  <a:gsLst>
                    <a:gs pos="0">
                      <a:srgbClr val="00FF00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947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 panose="020B0604020202020204"/>
                  <a:cs typeface="Arial" panose="020B0604020202020204"/>
                </a:rPr>
                <a:t>5</a:t>
              </a:r>
              <a:endParaRPr lang="en-US" sz="3600" b="1" kern="10">
                <a:ln w="9525">
                  <a:rou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19473" name="Rectangle 19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947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 panose="020B0604020202020204"/>
                  <a:cs typeface="Arial" panose="020B0604020202020204"/>
                </a:rPr>
                <a:t>6</a:t>
              </a:r>
              <a:endPara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  <a:endParaRPr lang="en-US" altLang="vi-VN" sz="4400">
              <a:solidFill>
                <a:srgbClr val="0000FF"/>
              </a:solidFill>
            </a:endParaRPr>
          </a:p>
        </p:txBody>
      </p:sp>
      <p:pic>
        <p:nvPicPr>
          <p:cNvPr id="19464" name="Picture 27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8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9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0" descr="flower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31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2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3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4" descr="2eph5hc"/>
          <p:cNvPicPr>
            <a:picLocks noChangeAspect="1" noChangeArrowheads="1" noCrop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1"/>
          <p:cNvPicPr>
            <a:picLocks noChangeAspect="1" noChangeArrowheads="1"/>
          </p:cNvPicPr>
          <p:nvPr/>
        </p:nvPicPr>
        <p:blipFill>
          <a:blip r:embed="rId7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307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95400"/>
            <a:ext cx="9067800" cy="9220200"/>
          </a:xfrm>
        </p:spPr>
      </p:pic>
      <p:sp>
        <p:nvSpPr>
          <p:cNvPr id="6" name="Rectangle 5"/>
          <p:cNvSpPr/>
          <p:nvPr/>
        </p:nvSpPr>
        <p:spPr>
          <a:xfrm>
            <a:off x="1687236" y="2114371"/>
            <a:ext cx="576952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a-chau-yeu-co-chu-cong-nhan-beat_0606202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 bwMode="auto">
          <a:xfrm>
            <a:off x="5943600" y="1447800"/>
            <a:ext cx="2819400" cy="2592388"/>
            <a:chOff x="3744" y="1008"/>
            <a:chExt cx="1728" cy="1536"/>
          </a:xfrm>
        </p:grpSpPr>
        <p:sp>
          <p:nvSpPr>
            <p:cNvPr id="134154" name="Rectangle 10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152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FF"/>
                    </a:solidFill>
                    <a:rou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/>
                  <a:cs typeface="Arial" panose="020B0604020202020204"/>
                </a:rPr>
                <a:t>3</a:t>
              </a:r>
              <a:endParaRPr lang="en-US" sz="3600" b="1" kern="1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457200" y="4037013"/>
            <a:ext cx="2743200" cy="2516187"/>
            <a:chOff x="288" y="2544"/>
            <a:chExt cx="1728" cy="1536"/>
          </a:xfrm>
        </p:grpSpPr>
        <p:sp>
          <p:nvSpPr>
            <p:cNvPr id="134157" name="Rectangle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</a:endParaRPr>
            </a:p>
          </p:txBody>
        </p:sp>
        <p:sp>
          <p:nvSpPr>
            <p:cNvPr id="2152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4</a:t>
              </a:r>
              <a:endParaRPr lang="en-US" sz="3600" b="1" kern="10">
                <a:gradFill rotWithShape="1">
                  <a:gsLst>
                    <a:gs pos="0">
                      <a:srgbClr val="00FF00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1524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 panose="020B0604020202020204"/>
                  <a:cs typeface="Arial" panose="020B0604020202020204"/>
                </a:rPr>
                <a:t>5</a:t>
              </a:r>
              <a:endParaRPr lang="en-US" sz="3600" b="1" kern="10">
                <a:ln w="9525">
                  <a:rou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21521" name="Rectangle 1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2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 panose="020B0604020202020204"/>
                  <a:cs typeface="Arial" panose="020B0604020202020204"/>
                </a:rPr>
                <a:t>6</a:t>
              </a:r>
              <a:endPara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  <a:endParaRPr lang="en-US" altLang="vi-VN" sz="4400">
              <a:solidFill>
                <a:srgbClr val="0000FF"/>
              </a:solidFill>
            </a:endParaRPr>
          </a:p>
        </p:txBody>
      </p:sp>
      <p:pic>
        <p:nvPicPr>
          <p:cNvPr id="21511" name="Picture 27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8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9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30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1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2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33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4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1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9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1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 bwMode="auto">
          <a:xfrm>
            <a:off x="457200" y="4037013"/>
            <a:ext cx="2743200" cy="2516187"/>
            <a:chOff x="288" y="2544"/>
            <a:chExt cx="1728" cy="1536"/>
          </a:xfrm>
        </p:grpSpPr>
        <p:sp>
          <p:nvSpPr>
            <p:cNvPr id="134157" name="Rectangle 13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</a:endParaRPr>
            </a:p>
          </p:txBody>
        </p:sp>
        <p:sp>
          <p:nvSpPr>
            <p:cNvPr id="2357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/>
                  <a:cs typeface="Arial" panose="020B0604020202020204"/>
                </a:rPr>
                <a:t>4</a:t>
              </a:r>
              <a:endParaRPr lang="en-US" sz="3600" b="1" kern="10">
                <a:gradFill rotWithShape="1">
                  <a:gsLst>
                    <a:gs pos="0">
                      <a:srgbClr val="00FF00"/>
                    </a:gs>
                    <a:gs pos="100000">
                      <a:schemeClr val="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357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 panose="020B0604020202020204"/>
                  <a:cs typeface="Arial" panose="020B0604020202020204"/>
                </a:rPr>
                <a:t>5</a:t>
              </a:r>
              <a:endParaRPr lang="en-US" sz="3600" b="1" kern="10">
                <a:ln w="9525">
                  <a:rou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23569" name="Rectangle 1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357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 panose="020B0604020202020204"/>
                  <a:cs typeface="Arial" panose="020B0604020202020204"/>
                </a:rPr>
                <a:t>6</a:t>
              </a:r>
              <a:endPara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  <a:endParaRPr lang="en-US" altLang="vi-VN" sz="4400">
              <a:solidFill>
                <a:srgbClr val="0000FF"/>
              </a:solidFill>
            </a:endParaRPr>
          </a:p>
        </p:txBody>
      </p:sp>
      <p:pic>
        <p:nvPicPr>
          <p:cNvPr id="23558" name="Picture 27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8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9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0" descr="flower0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31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32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3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4" descr="2eph5hc"/>
          <p:cNvPicPr>
            <a:picLocks noChangeAspect="1" noChangeArrowheads="1" noCrop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1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9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0"/>
          <p:cNvPicPr>
            <a:picLocks noChangeAspect="1" noChangeArrowheads="1"/>
          </p:cNvPicPr>
          <p:nvPr/>
        </p:nvPicPr>
        <p:blipFill>
          <a:blip r:embed="rId8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4580" name="Picture 13"/>
          <p:cNvPicPr>
            <a:picLocks noChangeAspect="1" noChangeArrowheads="1"/>
          </p:cNvPicPr>
          <p:nvPr/>
        </p:nvPicPr>
        <p:blipFill>
          <a:blip r:embed="rId1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/>
          <p:nvPr/>
        </p:nvGrpSpPr>
        <p:grpSpPr bwMode="auto">
          <a:xfrm>
            <a:off x="3276600" y="4037013"/>
            <a:ext cx="2743200" cy="2516187"/>
            <a:chOff x="2016" y="2544"/>
            <a:chExt cx="1728" cy="1536"/>
          </a:xfrm>
        </p:grpSpPr>
        <p:sp>
          <p:nvSpPr>
            <p:cNvPr id="134160" name="Rectangle 16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562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b="1" kern="10">
                  <a:ln w="9525">
                    <a:rou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 panose="020B0604020202020204"/>
                  <a:cs typeface="Arial" panose="020B0604020202020204"/>
                </a:rPr>
                <a:t>5</a:t>
              </a:r>
              <a:endParaRPr lang="en-US" sz="3600" b="1" kern="10">
                <a:ln w="9525">
                  <a:rou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25617" name="Rectangle 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561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 panose="020B0604020202020204"/>
                  <a:cs typeface="Arial" panose="020B0604020202020204"/>
                </a:rPr>
                <a:t>6</a:t>
              </a:r>
              <a:endPara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  <a:endParaRPr lang="en-US" altLang="vi-VN" sz="4400">
              <a:solidFill>
                <a:srgbClr val="0000FF"/>
              </a:solidFill>
            </a:endParaRPr>
          </a:p>
        </p:txBody>
      </p:sp>
      <p:pic>
        <p:nvPicPr>
          <p:cNvPr id="25605" name="Picture 27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9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0" descr="flower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1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2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3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4" descr="2eph5hc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1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9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0"/>
          <p:cNvPicPr>
            <a:picLocks noChangeAspect="1" noChangeArrowheads="1"/>
          </p:cNvPicPr>
          <p:nvPr/>
        </p:nvPicPr>
        <p:blipFill>
          <a:blip r:embed="rId7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3"/>
          <p:cNvPicPr>
            <a:picLocks noChangeAspect="1" noChangeArrowheads="1"/>
          </p:cNvPicPr>
          <p:nvPr/>
        </p:nvPicPr>
        <p:blipFill>
          <a:blip r:embed="rId8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 smtClean="0"/>
          </a:p>
        </p:txBody>
      </p:sp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 bwMode="auto">
          <a:xfrm>
            <a:off x="6019800" y="4037013"/>
            <a:ext cx="2743200" cy="2516187"/>
            <a:chOff x="3744" y="2544"/>
            <a:chExt cx="1728" cy="1536"/>
          </a:xfrm>
        </p:grpSpPr>
        <p:sp>
          <p:nvSpPr>
            <p:cNvPr id="27665" name="Rectangle 19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766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 panose="020B0604020202020204"/>
                  <a:cs typeface="Arial" panose="020B0604020202020204"/>
                </a:rPr>
                <a:t>6</a:t>
              </a:r>
              <a:endPara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  <a:endParaRPr lang="en-US" altLang="vi-VN" sz="4400">
              <a:solidFill>
                <a:srgbClr val="0000FF"/>
              </a:solidFill>
            </a:endParaRPr>
          </a:p>
        </p:txBody>
      </p:sp>
      <p:pic>
        <p:nvPicPr>
          <p:cNvPr id="27652" name="Picture 27" descr="flower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8" descr="flower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9" descr="flower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0" descr="flower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1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2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3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4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1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0"/>
          <p:cNvPicPr>
            <a:picLocks noChangeAspect="1" noChangeArrowheads="1"/>
          </p:cNvPicPr>
          <p:nvPr/>
        </p:nvPicPr>
        <p:blipFill>
          <a:blip r:embed="rId7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3"/>
          <p:cNvPicPr>
            <a:picLocks noChangeAspect="1" noChangeArrowheads="1"/>
          </p:cNvPicPr>
          <p:nvPr/>
        </p:nvPicPr>
        <p:blipFill>
          <a:blip r:embed="rId8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57200" y="381000"/>
          <a:ext cx="8382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Bitmap Image" r:id="rId1" imgW="5410200" imgH="5934075" progId="Paint.Picture">
                  <p:embed/>
                </p:oleObj>
              </mc:Choice>
              <mc:Fallback>
                <p:oleObj name="Bitmap Image" r:id="rId1" imgW="5410200" imgH="59340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382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295400" y="6096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solidFill>
                  <a:srgbClr val="0000FF"/>
                </a:solidFill>
              </a:rPr>
              <a:t>Trò chơi: Ô của bí mật</a:t>
            </a:r>
            <a:endParaRPr lang="en-US" altLang="vi-VN" sz="4400">
              <a:solidFill>
                <a:srgbClr val="0000FF"/>
              </a:solidFill>
            </a:endParaRPr>
          </a:p>
        </p:txBody>
      </p:sp>
      <p:pic>
        <p:nvPicPr>
          <p:cNvPr id="29699" name="Picture 27" descr="flower00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8" descr="flower00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9" descr="flower00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0" descr="flower00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1479">
            <a:off x="8077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1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2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3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4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019800" y="4038600"/>
          <a:ext cx="2667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Bitmap Image" r:id="rId3" imgW="5410200" imgH="5934075" progId="Paint.Picture">
                  <p:embed/>
                </p:oleObj>
              </mc:Choice>
              <mc:Fallback>
                <p:oleObj name="Bitmap Image" r:id="rId3" imgW="5410200" imgH="59340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038600"/>
                        <a:ext cx="26670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8" name="Picture 11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9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0"/>
          <p:cNvPicPr>
            <a:picLocks noChangeAspect="1" noChangeArrowheads="1"/>
          </p:cNvPicPr>
          <p:nvPr/>
        </p:nvPicPr>
        <p:blipFill>
          <a:blip r:embed="rId7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3"/>
          <p:cNvPicPr>
            <a:picLocks noChangeAspect="1" noChangeArrowheads="1"/>
          </p:cNvPicPr>
          <p:nvPr/>
        </p:nvPicPr>
        <p:blipFill>
          <a:blip r:embed="rId8">
            <a:lum bright="-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Copy (2) of Co giao nhu me hie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41" name="WordArt 13"/>
          <p:cNvSpPr>
            <a:spLocks noChangeArrowheads="1" noChangeShapeType="1" noTextEdit="1"/>
          </p:cNvSpPr>
          <p:nvPr/>
        </p:nvSpPr>
        <p:spPr bwMode="auto">
          <a:xfrm>
            <a:off x="1524000" y="2590800"/>
            <a:ext cx="541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KẾT THÚC TIẾT HỌC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0724" name="Picture 14" descr="flower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2286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5" descr="flower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 descr="flower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762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7" descr="flower0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8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9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0" y="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0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057900" y="32385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1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0800" y="3276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1" name="Thay co cho em mua xuan - Thanh Loa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407" fill="hold"/>
                                        <p:tgtEl>
                                          <p:spTgt spid="150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551"/>
                </p:tgtEl>
              </p:cMediaNode>
            </p:audio>
          </p:childTnLst>
        </p:cTn>
      </p:par>
    </p:tnLst>
    <p:bldLst>
      <p:bldP spid="1505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838200" y="304800"/>
          <a:ext cx="731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1" imgW="5867400" imgH="5943600" progId="Paint.Picture">
                  <p:embed/>
                </p:oleObj>
              </mc:Choice>
              <mc:Fallback>
                <p:oleObj name="Bitmap Image" r:id="rId1" imgW="5867400" imgH="59436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2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12" t="17503" r="4477" b="3368"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731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590800" y="59436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vi-VN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vi-VN" sz="4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9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532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2eph5hc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524000" y="3355975"/>
            <a:ext cx="15875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Thước kẻ</a:t>
            </a:r>
            <a:endParaRPr 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6197" name="Picture 5" descr="Xem ảnh với kích cỡ đầy đủ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2702" r="3261"/>
          <a:stretch>
            <a:fillRect/>
          </a:stretch>
        </p:blipFill>
        <p:spPr bwMode="auto">
          <a:xfrm>
            <a:off x="6248400" y="6858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5715000" y="381000"/>
            <a:ext cx="1981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Quả địa cầu</a:t>
            </a:r>
            <a:endParaRPr 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6199" name="Picture 7" descr="Xem ảnh với kích cỡ đầy đủ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2376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8768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Bút</a:t>
            </a:r>
            <a:endParaRPr 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6201" name="Picture 9" descr="sany0105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FD4EA"/>
              </a:clrFrom>
              <a:clrTo>
                <a:srgbClr val="CFD4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1752" r="9435" b="7291"/>
          <a:stretch>
            <a:fillRect/>
          </a:stretch>
        </p:blipFill>
        <p:spPr bwMode="auto">
          <a:xfrm>
            <a:off x="609600" y="8382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1371600" y="333375"/>
            <a:ext cx="14700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ái bảng</a:t>
            </a:r>
            <a:endParaRPr 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6781800" y="3276600"/>
            <a:ext cx="152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Giáo án</a:t>
            </a:r>
            <a:endParaRPr 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6205" name="Picture 13" descr="Picture3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67176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 descr="Picture2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b="22667"/>
          <a:stretch>
            <a:fillRect/>
          </a:stretch>
        </p:blipFill>
        <p:spPr bwMode="auto">
          <a:xfrm>
            <a:off x="457200" y="4114800"/>
            <a:ext cx="365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 descr="2eph5hc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6" descr="2eph5hc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0" y="0"/>
            <a:ext cx="746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7" descr="2eph5hc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210300" y="31623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8" descr="2eph5hc"/>
          <p:cNvPicPr>
            <a:picLocks noChangeAspect="1" noChangeArrowheads="1" noCrop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8400" y="32004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92825"/>
            <a:ext cx="852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83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0"/>
            <a:ext cx="852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5" descr="Picture1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17857" r="4686" b="14285"/>
          <a:stretch>
            <a:fillRect/>
          </a:stretch>
        </p:blipFill>
        <p:spPr bwMode="auto">
          <a:xfrm>
            <a:off x="4191000" y="9144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3886200" y="381000"/>
            <a:ext cx="16160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Viên phấm</a:t>
            </a:r>
            <a:endParaRPr lang="en-US" sz="24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3"/>
          <p:cNvGraphicFramePr>
            <a:graphicFrameLocks noChangeAspect="1"/>
          </p:cNvGraphicFramePr>
          <p:nvPr>
            <p:ph idx="1"/>
          </p:nvPr>
        </p:nvGraphicFramePr>
        <p:xfrm>
          <a:off x="533400" y="304800"/>
          <a:ext cx="8001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1" imgW="2705100" imgH="3971925" progId="Paint.Picture">
                  <p:embed/>
                </p:oleObj>
              </mc:Choice>
              <mc:Fallback>
                <p:oleObj name="Bitmap Image" r:id="rId1" imgW="2705100" imgH="397192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43" b="10001"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80010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133600" y="58674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vi-VN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vi-VN" sz="4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8" descr="1256883ait0xs1cuy"/>
          <p:cNvPicPr>
            <a:picLocks noChangeAspect="1" noChangeArrowheads="1" noCrop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1256883ait0xs1cuy"/>
          <p:cNvPicPr>
            <a:picLocks noChangeAspect="1" noChangeArrowheads="1" noCrop="1"/>
          </p:cNvPicPr>
          <p:nvPr/>
        </p:nvPicPr>
        <p:blipFill>
          <a:blip r:embed="rId3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1256883ait0xs1cuy"/>
          <p:cNvPicPr>
            <a:picLocks noChangeAspect="1" noChangeArrowheads="1" noCrop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1256883ait0xs1cuy"/>
          <p:cNvPicPr>
            <a:picLocks noChangeAspect="1" noChangeArrowheads="1" noCrop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9" name="Object 9"/>
          <p:cNvGraphicFramePr>
            <a:graphicFrameLocks noChangeAspect="1"/>
          </p:cNvGraphicFramePr>
          <p:nvPr>
            <p:ph type="title"/>
          </p:nvPr>
        </p:nvGraphicFramePr>
        <p:xfrm>
          <a:off x="4876800" y="3657600"/>
          <a:ext cx="3886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Bitmap Image" r:id="rId1" imgW="2352675" imgH="2143125" progId="Paint.Picture">
                  <p:embed/>
                </p:oleObj>
              </mc:Choice>
              <mc:Fallback>
                <p:oleObj name="Bitmap Image" r:id="rId1" imgW="2352675" imgH="2143125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31"/>
                      <a:stretch>
                        <a:fillRect/>
                      </a:stretch>
                    </p:blipFill>
                    <p:spPr bwMode="auto">
                      <a:xfrm>
                        <a:off x="4876800" y="3657600"/>
                        <a:ext cx="38862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3400" y="3657600"/>
          <a:ext cx="4038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Bitmap Image" r:id="rId3" imgW="2362200" imgH="2305050" progId="Paint.Picture">
                  <p:embed/>
                </p:oleObj>
              </mc:Choice>
              <mc:Fallback>
                <p:oleObj name="Bitmap Image" r:id="rId3" imgW="2362200" imgH="23050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4038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33400" y="533400"/>
          <a:ext cx="4038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5" imgW="2419350" imgH="3505200" progId="Paint.Picture">
                  <p:embed/>
                </p:oleObj>
              </mc:Choice>
              <mc:Fallback>
                <p:oleObj name="Bitmap Image" r:id="rId5" imgW="2419350" imgH="35052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4038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4876800" y="533400"/>
          <a:ext cx="3886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7" imgW="5457825" imgH="3114675" progId="Paint.Picture">
                  <p:embed/>
                </p:oleObj>
              </mc:Choice>
              <mc:Fallback>
                <p:oleObj name="Bitmap Image" r:id="rId7" imgW="5457825" imgH="3114675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33400"/>
                        <a:ext cx="3886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12" descr="1256883ait0xs1cuy"/>
          <p:cNvPicPr>
            <a:picLocks noChangeAspect="1" noChangeArrowheads="1" noCrop="1"/>
          </p:cNvPicPr>
          <p:nvPr/>
        </p:nvPicPr>
        <p:blipFill>
          <a:blip r:embed="rId9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1256883ait0xs1cuy"/>
          <p:cNvPicPr>
            <a:picLocks noChangeAspect="1" noChangeArrowheads="1" noCrop="1"/>
          </p:cNvPicPr>
          <p:nvPr/>
        </p:nvPicPr>
        <p:blipFill>
          <a:blip r:embed="rId9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1256883ait0xs1cuy"/>
          <p:cNvPicPr>
            <a:picLocks noChangeAspect="1" noChangeArrowheads="1" noCrop="1"/>
          </p:cNvPicPr>
          <p:nvPr/>
        </p:nvPicPr>
        <p:blipFill>
          <a:blip r:embed="rId9">
            <a:lum bright="-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2766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1256883ait0xs1cuy"/>
          <p:cNvPicPr>
            <a:picLocks noChangeAspect="1" noChangeArrowheads="1" noCrop="1"/>
          </p:cNvPicPr>
          <p:nvPr/>
        </p:nvPicPr>
        <p:blipFill>
          <a:blip r:embed="rId9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518" y="3261518"/>
            <a:ext cx="6858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381000"/>
          <a:ext cx="8382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tmap Image" r:id="rId1" imgW="5410200" imgH="5934075" progId="Paint.Picture">
                  <p:embed/>
                </p:oleObj>
              </mc:Choice>
              <mc:Fallback>
                <p:oleObj name="Bitmap Image" r:id="rId1" imgW="5410200" imgH="59340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382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4114800" y="533400"/>
          <a:ext cx="4419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Bitmap Image" r:id="rId1" imgW="3324225" imgH="3286125" progId="Paint.Picture">
                  <p:embed/>
                </p:oleObj>
              </mc:Choice>
              <mc:Fallback>
                <p:oleObj name="Bitmap Image" r:id="rId1" imgW="3324225" imgH="328612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33400"/>
                        <a:ext cx="44196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>
            <p:ph type="title"/>
          </p:nvPr>
        </p:nvGraphicFramePr>
        <p:xfrm>
          <a:off x="533400" y="533400"/>
          <a:ext cx="2895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Bitmap Image" r:id="rId3" imgW="3371850" imgH="4857750" progId="Paint.Picture">
                  <p:embed/>
                </p:oleObj>
              </mc:Choice>
              <mc:Fallback>
                <p:oleObj name="Bitmap Image" r:id="rId3" imgW="3371850" imgH="485775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28956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5" name="Object 9"/>
          <p:cNvGraphicFramePr>
            <a:graphicFrameLocks noChangeAspect="1"/>
          </p:cNvGraphicFramePr>
          <p:nvPr>
            <p:ph type="title"/>
          </p:nvPr>
        </p:nvGraphicFramePr>
        <p:xfrm>
          <a:off x="457200" y="3581400"/>
          <a:ext cx="3733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Bitmap Image" r:id="rId1" imgW="2771775" imgH="2447925" progId="Paint.Picture">
                  <p:embed/>
                </p:oleObj>
              </mc:Choice>
              <mc:Fallback>
                <p:oleObj name="Bitmap Image" r:id="rId1" imgW="2771775" imgH="2447925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2083" b="11111"/>
                      <a:stretch>
                        <a:fillRect/>
                      </a:stretch>
                    </p:blipFill>
                    <p:spPr bwMode="auto">
                      <a:xfrm>
                        <a:off x="457200" y="3581400"/>
                        <a:ext cx="3733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381000"/>
          <a:ext cx="3505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Bitmap Image" r:id="rId3" imgW="2619375" imgH="3371850" progId="Paint.Picture">
                  <p:embed/>
                </p:oleObj>
              </mc:Choice>
              <mc:Fallback>
                <p:oleObj name="Bitmap Image" r:id="rId3" imgW="2619375" imgH="33718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3505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724400" y="381000"/>
          <a:ext cx="377983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5" imgW="5467350" imgH="3162300" progId="Paint.Picture">
                  <p:embed/>
                </p:oleObj>
              </mc:Choice>
              <mc:Fallback>
                <p:oleObj name="Bitmap Image" r:id="rId5" imgW="5467350" imgH="316230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1000"/>
                        <a:ext cx="377983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4724400" y="3581400"/>
          <a:ext cx="3733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Bitmap Image" r:id="rId7" imgW="2619375" imgH="2343150" progId="Paint.Picture">
                  <p:embed/>
                </p:oleObj>
              </mc:Choice>
              <mc:Fallback>
                <p:oleObj name="Bitmap Image" r:id="rId7" imgW="2619375" imgH="234315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81400"/>
                        <a:ext cx="3733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432</Words>
  <Application>WPS Presentation</Application>
  <PresentationFormat>On-screen Show (4:3)</PresentationFormat>
  <Paragraphs>92</Paragraphs>
  <Slides>29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27</vt:i4>
      </vt:variant>
      <vt:variant>
        <vt:lpstr>幻灯片标题</vt:lpstr>
      </vt:variant>
      <vt:variant>
        <vt:i4>29</vt:i4>
      </vt:variant>
    </vt:vector>
  </HeadingPairs>
  <TitlesOfParts>
    <vt:vector size="70" baseType="lpstr">
      <vt:lpstr>Arial</vt:lpstr>
      <vt:lpstr>SimSun</vt:lpstr>
      <vt:lpstr>Wingdings</vt:lpstr>
      <vt:lpstr>Times New Roman</vt:lpstr>
      <vt:lpstr>.VnArial Narrow</vt:lpstr>
      <vt:lpstr>Microsoft YaHei</vt:lpstr>
      <vt:lpstr>Arial Unicode MS</vt:lpstr>
      <vt:lpstr>Calibri</vt:lpstr>
      <vt:lpstr>.VnAvant</vt:lpstr>
      <vt:lpstr>Arial</vt:lpstr>
      <vt:lpstr>Yu Gothic Light</vt:lpstr>
      <vt:lpstr>Yu Gothic</vt:lpstr>
      <vt:lpstr>Impact</vt:lpstr>
      <vt:lpstr>Default Design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Nghề xây dựng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tret</dc:creator>
  <cp:lastModifiedBy>mngiangbienc1 mngiangbienc1</cp:lastModifiedBy>
  <cp:revision>43</cp:revision>
  <dcterms:created xsi:type="dcterms:W3CDTF">2009-12-01T08:22:00Z</dcterms:created>
  <dcterms:modified xsi:type="dcterms:W3CDTF">2024-11-20T02:14:48Z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C0FA757CFF094991B7B2F4BA33D2503F_12</vt:lpwstr>
  </property>
  <property fmtid="{D5CDD505-2E9C-101B-9397-08002B2CF9AE}" pid="3" name="KSOProductBuildVer">
    <vt:lpwstr>1033-12.2.0.18911</vt:lpwstr>
  </property>
</Properties>
</file>